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colors6.xml" ContentType="application/vnd.openxmlformats-officedocument.drawingml.diagramColor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rawing5.xml" ContentType="application/vnd.ms-office.drawingml.diagramDrawing+xml"/>
  <Override PartName="/ppt/diagrams/quickStyle6.xml" ContentType="application/vnd.openxmlformats-officedocument.drawingml.diagramStyl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theme/theme4.xml" ContentType="application/vnd.openxmlformats-officedocument.theme+xml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diagrams/quickStyle5.xml" ContentType="application/vnd.openxmlformats-officedocument.drawingml.diagramStyle+xml"/>
  <Default Extension="png" ContentType="image/png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diagrams/layout6.xml" ContentType="application/vnd.openxmlformats-officedocument.drawingml.diagram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diagrams/layout4.xml" ContentType="application/vnd.openxmlformats-officedocument.drawingml.diagramLayout+xml"/>
  <Override PartName="/ppt/slideLayouts/slideLayout10.xml" ContentType="application/vnd.openxmlformats-officedocument.presentationml.slideLayout+xml"/>
  <Default Extension="tiff" ContentType="image/tiff"/>
  <Override PartName="/ppt/diagrams/layout2.xml" ContentType="application/vnd.openxmlformats-officedocument.drawingml.diagramLayout+xml"/>
  <Override PartName="/ppt/diagrams/data5.xml" ContentType="application/vnd.openxmlformats-officedocument.drawingml.diagramData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drawing6.xml" ContentType="application/vnd.ms-office.drawingml.diagramDrawing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  <p:sldMasterId id="2147483864" r:id="rId2"/>
  </p:sldMasterIdLst>
  <p:notesMasterIdLst>
    <p:notesMasterId r:id="rId17"/>
  </p:notesMasterIdLst>
  <p:handoutMasterIdLst>
    <p:handoutMasterId r:id="rId18"/>
  </p:handoutMasterIdLst>
  <p:sldIdLst>
    <p:sldId id="256" r:id="rId3"/>
    <p:sldId id="318" r:id="rId4"/>
    <p:sldId id="350" r:id="rId5"/>
    <p:sldId id="351" r:id="rId6"/>
    <p:sldId id="322" r:id="rId7"/>
    <p:sldId id="321" r:id="rId8"/>
    <p:sldId id="326" r:id="rId9"/>
    <p:sldId id="327" r:id="rId10"/>
    <p:sldId id="328" r:id="rId11"/>
    <p:sldId id="329" r:id="rId12"/>
    <p:sldId id="362" r:id="rId13"/>
    <p:sldId id="361" r:id="rId14"/>
    <p:sldId id="363" r:id="rId15"/>
    <p:sldId id="364" r:id="rId16"/>
  </p:sldIdLst>
  <p:sldSz cx="9144000" cy="6858000" type="screen4x3"/>
  <p:notesSz cx="6794500" cy="99314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128">
          <p15:clr>
            <a:srgbClr val="A4A3A4"/>
          </p15:clr>
        </p15:guide>
        <p15:guide id="2" pos="214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05E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Estilo Médio 2 - Ênfase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69C7853C-536D-4A76-A0AE-DD22124D55A5}" styleName="Estilo com Tema 1 - Ênfase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0505E3EF-67EA-436B-97B2-0124C06EBD24}" styleName="Estilo Médio 4 - Ênfase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1FECB4D8-DB02-4DC6-A0A2-4F2EBAE1DC90}" styleName="Estilo Médio 1 - Ênfase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306799F8-075E-4A3A-A7F6-7FBC6576F1A4}" styleName="Estilo com Tema 2 - Ênfase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B344D84-9AFB-497E-A393-DC336BA19D2E}" styleName="Estilo Médio 3 - Ênfase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8A107856-5554-42FB-B03E-39F5DBC370BA}" styleName="Estilo Médio 4 - Ênfase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171" autoAdjust="0"/>
    <p:restoredTop sz="94660"/>
  </p:normalViewPr>
  <p:slideViewPr>
    <p:cSldViewPr>
      <p:cViewPr varScale="1">
        <p:scale>
          <a:sx n="68" d="100"/>
          <a:sy n="68" d="100"/>
        </p:scale>
        <p:origin x="-133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4" d="100"/>
          <a:sy n="64" d="100"/>
        </p:scale>
        <p:origin x="-3444" y="-114"/>
      </p:cViewPr>
      <p:guideLst>
        <p:guide orient="horz" pos="3128"/>
        <p:guide pos="214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21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BA8C287-3118-44C7-ACCD-6C6D863CBCCD}" type="doc">
      <dgm:prSet loTypeId="urn:microsoft.com/office/officeart/2005/8/layout/venn2" loCatId="relationship" qsTypeId="urn:microsoft.com/office/officeart/2005/8/quickstyle/3d4" qsCatId="3D" csTypeId="urn:microsoft.com/office/officeart/2005/8/colors/colorful2" csCatId="colorful" phldr="1"/>
      <dgm:spPr/>
      <dgm:t>
        <a:bodyPr/>
        <a:lstStyle/>
        <a:p>
          <a:endParaRPr lang="pt-BR"/>
        </a:p>
      </dgm:t>
    </dgm:pt>
    <dgm:pt modelId="{AE7B4731-42FC-4845-ACD4-81526CE7A972}">
      <dgm:prSet custT="1"/>
      <dgm:spPr/>
      <dgm:t>
        <a:bodyPr/>
        <a:lstStyle/>
        <a:p>
          <a:r>
            <a:rPr lang="pt-BR" sz="2800" b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Serviço de Medidas Socioeducativas</a:t>
          </a:r>
        </a:p>
        <a:p>
          <a:r>
            <a:rPr lang="pt-BR" sz="2800" b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em Meio  Aberto</a:t>
          </a:r>
          <a:r>
            <a:rPr lang="pt-BR" sz="1800" b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endParaRPr lang="pt-BR" sz="18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125EF6CB-A8A4-4A4E-96E3-F1B01310EACC}" type="parTrans" cxnId="{5FFC43FE-C1C9-4A45-B3E0-DD273686E08A}">
      <dgm:prSet/>
      <dgm:spPr/>
      <dgm:t>
        <a:bodyPr/>
        <a:lstStyle/>
        <a:p>
          <a:endParaRPr lang="pt-BR"/>
        </a:p>
      </dgm:t>
    </dgm:pt>
    <dgm:pt modelId="{AE118786-2150-4955-AF24-781CF059AFB0}" type="sibTrans" cxnId="{5FFC43FE-C1C9-4A45-B3E0-DD273686E08A}">
      <dgm:prSet/>
      <dgm:spPr/>
      <dgm:t>
        <a:bodyPr/>
        <a:lstStyle/>
        <a:p>
          <a:endParaRPr lang="pt-BR"/>
        </a:p>
      </dgm:t>
    </dgm:pt>
    <dgm:pt modelId="{9E6FA4C6-B41C-4008-9026-26F921E95A0F}">
      <dgm:prSet custT="1"/>
      <dgm:spPr/>
      <dgm:t>
        <a:bodyPr/>
        <a:lstStyle/>
        <a:p>
          <a:r>
            <a:rPr lang="pt-BR" sz="2800" dirty="0" smtClean="0"/>
            <a:t>Programa Municipal de Atendimento Socioeducativo</a:t>
          </a:r>
          <a:endParaRPr lang="pt-BR" sz="2800" dirty="0"/>
        </a:p>
      </dgm:t>
    </dgm:pt>
    <dgm:pt modelId="{AF831320-CAB4-4B63-8887-DFBC9867AE12}" type="parTrans" cxnId="{C053386B-3943-43C4-887A-EEB07E10EB25}">
      <dgm:prSet/>
      <dgm:spPr/>
      <dgm:t>
        <a:bodyPr/>
        <a:lstStyle/>
        <a:p>
          <a:endParaRPr lang="pt-BR"/>
        </a:p>
      </dgm:t>
    </dgm:pt>
    <dgm:pt modelId="{45FC41E8-5D64-4D2F-9FDE-D3DD90BA68E8}" type="sibTrans" cxnId="{C053386B-3943-43C4-887A-EEB07E10EB25}">
      <dgm:prSet/>
      <dgm:spPr/>
      <dgm:t>
        <a:bodyPr/>
        <a:lstStyle/>
        <a:p>
          <a:endParaRPr lang="pt-BR"/>
        </a:p>
      </dgm:t>
    </dgm:pt>
    <dgm:pt modelId="{7E54A9EA-F35F-4D8D-9276-7AD13D02D1B5}">
      <dgm:prSet custT="1"/>
      <dgm:spPr/>
      <dgm:t>
        <a:bodyPr/>
        <a:lstStyle/>
        <a:p>
          <a:endParaRPr lang="pt-BR" sz="4000" dirty="0" smtClean="0"/>
        </a:p>
        <a:p>
          <a:r>
            <a:rPr lang="pt-BR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Políticas Públicas</a:t>
          </a:r>
        </a:p>
        <a:p>
          <a:r>
            <a:rPr lang="pt-BR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e Rede Socioassistencial </a:t>
          </a:r>
        </a:p>
      </dgm:t>
    </dgm:pt>
    <dgm:pt modelId="{2AFA0E57-BF34-4EDF-A768-37FBA47DED16}" type="sibTrans" cxnId="{848A2C9A-B60D-496E-9E4B-6E67DEC418BE}">
      <dgm:prSet/>
      <dgm:spPr/>
      <dgm:t>
        <a:bodyPr/>
        <a:lstStyle/>
        <a:p>
          <a:endParaRPr lang="pt-BR"/>
        </a:p>
      </dgm:t>
    </dgm:pt>
    <dgm:pt modelId="{D0437597-FC72-4E33-AFD4-4FCCB56479E2}" type="parTrans" cxnId="{848A2C9A-B60D-496E-9E4B-6E67DEC418BE}">
      <dgm:prSet/>
      <dgm:spPr/>
      <dgm:t>
        <a:bodyPr/>
        <a:lstStyle/>
        <a:p>
          <a:endParaRPr lang="pt-BR"/>
        </a:p>
      </dgm:t>
    </dgm:pt>
    <dgm:pt modelId="{C94D08AA-64B9-4896-B7DD-AD77B051213B}" type="pres">
      <dgm:prSet presAssocID="{4BA8C287-3118-44C7-ACCD-6C6D863CBCCD}" presName="Name0" presStyleCnt="0">
        <dgm:presLayoutVars>
          <dgm:chMax val="7"/>
          <dgm:resizeHandles val="exact"/>
        </dgm:presLayoutVars>
      </dgm:prSet>
      <dgm:spPr/>
      <dgm:t>
        <a:bodyPr/>
        <a:lstStyle/>
        <a:p>
          <a:endParaRPr lang="pt-BR"/>
        </a:p>
      </dgm:t>
    </dgm:pt>
    <dgm:pt modelId="{6C8B41CF-4038-4CC8-89B2-BB01A11297B7}" type="pres">
      <dgm:prSet presAssocID="{4BA8C287-3118-44C7-ACCD-6C6D863CBCCD}" presName="comp1" presStyleCnt="0"/>
      <dgm:spPr/>
      <dgm:t>
        <a:bodyPr/>
        <a:lstStyle/>
        <a:p>
          <a:endParaRPr lang="pt-BR"/>
        </a:p>
      </dgm:t>
    </dgm:pt>
    <dgm:pt modelId="{FA9CB998-32AC-49F0-95D3-6EAC80AD635B}" type="pres">
      <dgm:prSet presAssocID="{4BA8C287-3118-44C7-ACCD-6C6D863CBCCD}" presName="circle1" presStyleLbl="node1" presStyleIdx="0" presStyleCnt="3" custScaleX="124049" custScaleY="100000" custLinFactNeighborX="1050"/>
      <dgm:spPr/>
      <dgm:t>
        <a:bodyPr/>
        <a:lstStyle/>
        <a:p>
          <a:endParaRPr lang="pt-BR"/>
        </a:p>
      </dgm:t>
    </dgm:pt>
    <dgm:pt modelId="{05CE5A2B-26D3-4838-812C-E7B97036F9AA}" type="pres">
      <dgm:prSet presAssocID="{4BA8C287-3118-44C7-ACCD-6C6D863CBCCD}" presName="c1text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F8698A29-B046-4A99-B619-FD4BBD991832}" type="pres">
      <dgm:prSet presAssocID="{4BA8C287-3118-44C7-ACCD-6C6D863CBCCD}" presName="comp2" presStyleCnt="0"/>
      <dgm:spPr/>
      <dgm:t>
        <a:bodyPr/>
        <a:lstStyle/>
        <a:p>
          <a:endParaRPr lang="pt-BR"/>
        </a:p>
      </dgm:t>
    </dgm:pt>
    <dgm:pt modelId="{4B012F13-1E29-49F4-A5CD-8C47A81C15A4}" type="pres">
      <dgm:prSet presAssocID="{4BA8C287-3118-44C7-ACCD-6C6D863CBCCD}" presName="circle2" presStyleLbl="node1" presStyleIdx="1" presStyleCnt="3" custAng="0" custScaleX="151198" custScaleY="88276" custLinFactNeighborX="1299" custLinFactNeighborY="-3328"/>
      <dgm:spPr/>
      <dgm:t>
        <a:bodyPr/>
        <a:lstStyle/>
        <a:p>
          <a:endParaRPr lang="pt-BR"/>
        </a:p>
      </dgm:t>
    </dgm:pt>
    <dgm:pt modelId="{6973A637-89D4-4D4D-B752-CAC870F41A62}" type="pres">
      <dgm:prSet presAssocID="{4BA8C287-3118-44C7-ACCD-6C6D863CBCCD}" presName="c2text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64C5BA83-9FAF-4909-9645-4BBC68E1171F}" type="pres">
      <dgm:prSet presAssocID="{4BA8C287-3118-44C7-ACCD-6C6D863CBCCD}" presName="comp3" presStyleCnt="0"/>
      <dgm:spPr/>
      <dgm:t>
        <a:bodyPr/>
        <a:lstStyle/>
        <a:p>
          <a:endParaRPr lang="pt-BR"/>
        </a:p>
      </dgm:t>
    </dgm:pt>
    <dgm:pt modelId="{8DE2E073-1529-42E2-A820-64D64A2C137A}" type="pres">
      <dgm:prSet presAssocID="{4BA8C287-3118-44C7-ACCD-6C6D863CBCCD}" presName="circle3" presStyleLbl="node1" presStyleIdx="2" presStyleCnt="3" custAng="0" custScaleX="174998" custScaleY="66924" custLinFactNeighborX="851" custLinFactNeighborY="-3938"/>
      <dgm:spPr/>
      <dgm:t>
        <a:bodyPr/>
        <a:lstStyle/>
        <a:p>
          <a:endParaRPr lang="pt-BR"/>
        </a:p>
      </dgm:t>
    </dgm:pt>
    <dgm:pt modelId="{11748F1D-27A0-47D9-99BE-DC8605576C44}" type="pres">
      <dgm:prSet presAssocID="{4BA8C287-3118-44C7-ACCD-6C6D863CBCCD}" presName="c3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</dgm:ptLst>
  <dgm:cxnLst>
    <dgm:cxn modelId="{50A9C016-B3BA-48B4-8976-BE33476FFC6E}" type="presOf" srcId="{7E54A9EA-F35F-4D8D-9276-7AD13D02D1B5}" destId="{4B012F13-1E29-49F4-A5CD-8C47A81C15A4}" srcOrd="0" destOrd="0" presId="urn:microsoft.com/office/officeart/2005/8/layout/venn2"/>
    <dgm:cxn modelId="{CE557D40-8730-41BF-B5AA-F93ACF79F756}" type="presOf" srcId="{7E54A9EA-F35F-4D8D-9276-7AD13D02D1B5}" destId="{6973A637-89D4-4D4D-B752-CAC870F41A62}" srcOrd="1" destOrd="0" presId="urn:microsoft.com/office/officeart/2005/8/layout/venn2"/>
    <dgm:cxn modelId="{45C13D11-F858-477A-9F61-4E982EED4206}" type="presOf" srcId="{4BA8C287-3118-44C7-ACCD-6C6D863CBCCD}" destId="{C94D08AA-64B9-4896-B7DD-AD77B051213B}" srcOrd="0" destOrd="0" presId="urn:microsoft.com/office/officeart/2005/8/layout/venn2"/>
    <dgm:cxn modelId="{848A2C9A-B60D-496E-9E4B-6E67DEC418BE}" srcId="{4BA8C287-3118-44C7-ACCD-6C6D863CBCCD}" destId="{7E54A9EA-F35F-4D8D-9276-7AD13D02D1B5}" srcOrd="1" destOrd="0" parTransId="{D0437597-FC72-4E33-AFD4-4FCCB56479E2}" sibTransId="{2AFA0E57-BF34-4EDF-A768-37FBA47DED16}"/>
    <dgm:cxn modelId="{D2367EDE-2BD8-444D-AF59-F3BD7D29F7E4}" type="presOf" srcId="{9E6FA4C6-B41C-4008-9026-26F921E95A0F}" destId="{FA9CB998-32AC-49F0-95D3-6EAC80AD635B}" srcOrd="0" destOrd="0" presId="urn:microsoft.com/office/officeart/2005/8/layout/venn2"/>
    <dgm:cxn modelId="{BBB6CC4F-FCFA-465A-837E-DBC713C97EC0}" type="presOf" srcId="{AE7B4731-42FC-4845-ACD4-81526CE7A972}" destId="{11748F1D-27A0-47D9-99BE-DC8605576C44}" srcOrd="1" destOrd="0" presId="urn:microsoft.com/office/officeart/2005/8/layout/venn2"/>
    <dgm:cxn modelId="{1F8DEAB1-E674-4573-9254-0E5628AB58A4}" type="presOf" srcId="{AE7B4731-42FC-4845-ACD4-81526CE7A972}" destId="{8DE2E073-1529-42E2-A820-64D64A2C137A}" srcOrd="0" destOrd="0" presId="urn:microsoft.com/office/officeart/2005/8/layout/venn2"/>
    <dgm:cxn modelId="{C053386B-3943-43C4-887A-EEB07E10EB25}" srcId="{4BA8C287-3118-44C7-ACCD-6C6D863CBCCD}" destId="{9E6FA4C6-B41C-4008-9026-26F921E95A0F}" srcOrd="0" destOrd="0" parTransId="{AF831320-CAB4-4B63-8887-DFBC9867AE12}" sibTransId="{45FC41E8-5D64-4D2F-9FDE-D3DD90BA68E8}"/>
    <dgm:cxn modelId="{5FFC43FE-C1C9-4A45-B3E0-DD273686E08A}" srcId="{4BA8C287-3118-44C7-ACCD-6C6D863CBCCD}" destId="{AE7B4731-42FC-4845-ACD4-81526CE7A972}" srcOrd="2" destOrd="0" parTransId="{125EF6CB-A8A4-4A4E-96E3-F1B01310EACC}" sibTransId="{AE118786-2150-4955-AF24-781CF059AFB0}"/>
    <dgm:cxn modelId="{A63BB8E5-1B94-4049-B0DD-D42ABBF4442A}" type="presOf" srcId="{9E6FA4C6-B41C-4008-9026-26F921E95A0F}" destId="{05CE5A2B-26D3-4838-812C-E7B97036F9AA}" srcOrd="1" destOrd="0" presId="urn:microsoft.com/office/officeart/2005/8/layout/venn2"/>
    <dgm:cxn modelId="{A5A98B81-EEBC-46FD-97CF-7200968826EC}" type="presParOf" srcId="{C94D08AA-64B9-4896-B7DD-AD77B051213B}" destId="{6C8B41CF-4038-4CC8-89B2-BB01A11297B7}" srcOrd="0" destOrd="0" presId="urn:microsoft.com/office/officeart/2005/8/layout/venn2"/>
    <dgm:cxn modelId="{AAB24190-C7F6-44A9-89A2-11AD37831F23}" type="presParOf" srcId="{6C8B41CF-4038-4CC8-89B2-BB01A11297B7}" destId="{FA9CB998-32AC-49F0-95D3-6EAC80AD635B}" srcOrd="0" destOrd="0" presId="urn:microsoft.com/office/officeart/2005/8/layout/venn2"/>
    <dgm:cxn modelId="{1400783F-5124-449D-A995-BE2BF0AD42EB}" type="presParOf" srcId="{6C8B41CF-4038-4CC8-89B2-BB01A11297B7}" destId="{05CE5A2B-26D3-4838-812C-E7B97036F9AA}" srcOrd="1" destOrd="0" presId="urn:microsoft.com/office/officeart/2005/8/layout/venn2"/>
    <dgm:cxn modelId="{1DCA570E-1EBA-4935-AAD5-C959D668E453}" type="presParOf" srcId="{C94D08AA-64B9-4896-B7DD-AD77B051213B}" destId="{F8698A29-B046-4A99-B619-FD4BBD991832}" srcOrd="1" destOrd="0" presId="urn:microsoft.com/office/officeart/2005/8/layout/venn2"/>
    <dgm:cxn modelId="{48050621-2314-477E-93D9-5E17591FBB8D}" type="presParOf" srcId="{F8698A29-B046-4A99-B619-FD4BBD991832}" destId="{4B012F13-1E29-49F4-A5CD-8C47A81C15A4}" srcOrd="0" destOrd="0" presId="urn:microsoft.com/office/officeart/2005/8/layout/venn2"/>
    <dgm:cxn modelId="{0B28C099-0BC7-4DEA-A666-095D171611B6}" type="presParOf" srcId="{F8698A29-B046-4A99-B619-FD4BBD991832}" destId="{6973A637-89D4-4D4D-B752-CAC870F41A62}" srcOrd="1" destOrd="0" presId="urn:microsoft.com/office/officeart/2005/8/layout/venn2"/>
    <dgm:cxn modelId="{D602803C-6112-48F5-9A89-FD4E5399A6E5}" type="presParOf" srcId="{C94D08AA-64B9-4896-B7DD-AD77B051213B}" destId="{64C5BA83-9FAF-4909-9645-4BBC68E1171F}" srcOrd="2" destOrd="0" presId="urn:microsoft.com/office/officeart/2005/8/layout/venn2"/>
    <dgm:cxn modelId="{2C94B73A-913A-42F0-BAF5-661E8E910997}" type="presParOf" srcId="{64C5BA83-9FAF-4909-9645-4BBC68E1171F}" destId="{8DE2E073-1529-42E2-A820-64D64A2C137A}" srcOrd="0" destOrd="0" presId="urn:microsoft.com/office/officeart/2005/8/layout/venn2"/>
    <dgm:cxn modelId="{F4477F3D-E870-4C45-B06B-C38C597E0B08}" type="presParOf" srcId="{64C5BA83-9FAF-4909-9645-4BBC68E1171F}" destId="{11748F1D-27A0-47D9-99BE-DC8605576C44}" srcOrd="1" destOrd="0" presId="urn:microsoft.com/office/officeart/2005/8/layout/venn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5B0BC05-9CC5-48F2-BE3A-D5B11C411AE9}" type="doc">
      <dgm:prSet loTypeId="urn:microsoft.com/office/officeart/2005/8/layout/bProcess4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B45F2040-DEEE-4434-97EB-70A3E4215729}">
      <dgm:prSet phldrT="[Texto]">
        <dgm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pt-BR" b="1" dirty="0" err="1" smtClean="0">
              <a:solidFill>
                <a:schemeClr val="bg1"/>
              </a:solidFill>
            </a:rPr>
            <a:t>Matricialidade</a:t>
          </a:r>
          <a:r>
            <a:rPr lang="pt-BR" b="1" dirty="0" smtClean="0">
              <a:solidFill>
                <a:schemeClr val="bg1"/>
              </a:solidFill>
            </a:rPr>
            <a:t> Familiar</a:t>
          </a:r>
          <a:endParaRPr lang="pt-BR" b="1" dirty="0">
            <a:solidFill>
              <a:schemeClr val="bg1"/>
            </a:solidFill>
          </a:endParaRPr>
        </a:p>
      </dgm:t>
    </dgm:pt>
    <dgm:pt modelId="{F44F9399-ABB8-452E-BE30-C3F4E6D0D583}" type="parTrans" cxnId="{8FB47103-387E-43E4-894C-2C96A7A9B36F}">
      <dgm:prSet/>
      <dgm:spPr/>
      <dgm:t>
        <a:bodyPr/>
        <a:lstStyle/>
        <a:p>
          <a:endParaRPr lang="pt-BR"/>
        </a:p>
      </dgm:t>
    </dgm:pt>
    <dgm:pt modelId="{3AC45DDD-864D-47E3-9C71-B554FACA940E}" type="sibTrans" cxnId="{8FB47103-387E-43E4-894C-2C96A7A9B36F}">
      <dgm:prSet/>
      <dgm:spPr/>
      <dgm:t>
        <a:bodyPr/>
        <a:lstStyle/>
        <a:p>
          <a:endParaRPr lang="pt-BR"/>
        </a:p>
      </dgm:t>
    </dgm:pt>
    <dgm:pt modelId="{7F523300-1A8C-4867-B529-487CE7E19F82}">
      <dgm:prSet phldrT="[Texto]">
        <dgm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pt-BR" dirty="0" smtClean="0"/>
            <a:t>Abrangência e Complexidade  territorial</a:t>
          </a:r>
          <a:endParaRPr lang="pt-BR" dirty="0"/>
        </a:p>
      </dgm:t>
    </dgm:pt>
    <dgm:pt modelId="{BACBFD43-A904-4480-9203-DE6FE4FC67D8}" type="parTrans" cxnId="{85A55986-30B4-40A8-8E38-14270CBB0C16}">
      <dgm:prSet/>
      <dgm:spPr/>
      <dgm:t>
        <a:bodyPr/>
        <a:lstStyle/>
        <a:p>
          <a:endParaRPr lang="pt-BR"/>
        </a:p>
      </dgm:t>
    </dgm:pt>
    <dgm:pt modelId="{055821D0-64C7-4FEE-91E6-A1679415A83A}" type="sibTrans" cxnId="{85A55986-30B4-40A8-8E38-14270CBB0C16}">
      <dgm:prSet/>
      <dgm:spPr/>
      <dgm:t>
        <a:bodyPr/>
        <a:lstStyle/>
        <a:p>
          <a:endParaRPr lang="pt-BR"/>
        </a:p>
      </dgm:t>
    </dgm:pt>
    <dgm:pt modelId="{ADB244A6-B188-4EE4-AB6C-2F174703399C}">
      <dgm:prSet>
        <dgm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pt-BR" dirty="0" smtClean="0"/>
            <a:t> </a:t>
          </a:r>
          <a:r>
            <a:rPr lang="pt-BR" b="1" dirty="0" smtClean="0"/>
            <a:t>Articulação com as políticas públicas e o SGD </a:t>
          </a:r>
          <a:endParaRPr lang="pt-BR" b="1" dirty="0"/>
        </a:p>
      </dgm:t>
    </dgm:pt>
    <dgm:pt modelId="{0E0B0107-2E3D-4C09-B626-33001EE32354}" type="parTrans" cxnId="{EDD80FC2-3451-48C5-8D90-6893BDA2DAFD}">
      <dgm:prSet/>
      <dgm:spPr/>
      <dgm:t>
        <a:bodyPr/>
        <a:lstStyle/>
        <a:p>
          <a:endParaRPr lang="pt-BR"/>
        </a:p>
      </dgm:t>
    </dgm:pt>
    <dgm:pt modelId="{38F47613-1ED0-4D9D-B8B7-FACF4A1EEBEE}" type="sibTrans" cxnId="{EDD80FC2-3451-48C5-8D90-6893BDA2DAFD}">
      <dgm:prSet/>
      <dgm:spPr/>
      <dgm:t>
        <a:bodyPr/>
        <a:lstStyle/>
        <a:p>
          <a:endParaRPr lang="pt-BR"/>
        </a:p>
      </dgm:t>
    </dgm:pt>
    <dgm:pt modelId="{A232608C-97B0-4FB0-AA03-F98ED181E5A9}">
      <dgm:prSet>
        <dgm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pt-BR" b="1" dirty="0" smtClean="0"/>
            <a:t>Integração com os demais serviços do SUAS</a:t>
          </a:r>
        </a:p>
      </dgm:t>
    </dgm:pt>
    <dgm:pt modelId="{57207F4C-3934-43CD-AE04-0434C12B2BE4}" type="parTrans" cxnId="{0856B14E-E88F-4F8D-B11A-E75EFD0F1A47}">
      <dgm:prSet/>
      <dgm:spPr/>
      <dgm:t>
        <a:bodyPr/>
        <a:lstStyle/>
        <a:p>
          <a:endParaRPr lang="pt-BR"/>
        </a:p>
      </dgm:t>
    </dgm:pt>
    <dgm:pt modelId="{EE1CA1DC-EE90-427F-BFB7-E56A52685E24}" type="sibTrans" cxnId="{0856B14E-E88F-4F8D-B11A-E75EFD0F1A47}">
      <dgm:prSet/>
      <dgm:spPr/>
      <dgm:t>
        <a:bodyPr/>
        <a:lstStyle/>
        <a:p>
          <a:endParaRPr lang="pt-BR"/>
        </a:p>
      </dgm:t>
    </dgm:pt>
    <dgm:pt modelId="{874513EB-E4F3-4907-A1A8-29AC79828F26}" type="pres">
      <dgm:prSet presAssocID="{A5B0BC05-9CC5-48F2-BE3A-D5B11C411AE9}" presName="Name0" presStyleCnt="0">
        <dgm:presLayoutVars>
          <dgm:dir/>
          <dgm:resizeHandles/>
        </dgm:presLayoutVars>
      </dgm:prSet>
      <dgm:spPr/>
      <dgm:t>
        <a:bodyPr/>
        <a:lstStyle/>
        <a:p>
          <a:endParaRPr lang="pt-BR"/>
        </a:p>
      </dgm:t>
    </dgm:pt>
    <dgm:pt modelId="{8BEE1B9D-D53B-4142-AD81-F15C6F32757F}" type="pres">
      <dgm:prSet presAssocID="{B45F2040-DEEE-4434-97EB-70A3E4215729}" presName="compNode" presStyleCnt="0"/>
      <dgm:spPr/>
    </dgm:pt>
    <dgm:pt modelId="{BAB2BFE7-B8FD-4C7B-8B63-3990B3D3FE8A}" type="pres">
      <dgm:prSet presAssocID="{B45F2040-DEEE-4434-97EB-70A3E4215729}" presName="dummyConnPt" presStyleCnt="0"/>
      <dgm:spPr/>
    </dgm:pt>
    <dgm:pt modelId="{4C6F00CA-F750-4362-83C6-C9FB0F21CD35}" type="pres">
      <dgm:prSet presAssocID="{B45F2040-DEEE-4434-97EB-70A3E4215729}" presName="node" presStyleLbl="node1" presStyleIdx="0" presStyleCnt="4" custScaleX="218081" custScaleY="183363" custLinFactNeighborX="4540" custLinFactNeighborY="-47432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6B82FD17-A446-45F5-B4FB-C6F87FBEE0B8}" type="pres">
      <dgm:prSet presAssocID="{3AC45DDD-864D-47E3-9C71-B554FACA940E}" presName="sibTrans" presStyleLbl="bgSibTrans2D1" presStyleIdx="0" presStyleCnt="3"/>
      <dgm:spPr/>
      <dgm:t>
        <a:bodyPr/>
        <a:lstStyle/>
        <a:p>
          <a:endParaRPr lang="pt-BR"/>
        </a:p>
      </dgm:t>
    </dgm:pt>
    <dgm:pt modelId="{34B21348-402D-4E9A-9343-F7A7EB8EE96D}" type="pres">
      <dgm:prSet presAssocID="{7F523300-1A8C-4867-B529-487CE7E19F82}" presName="compNode" presStyleCnt="0"/>
      <dgm:spPr/>
    </dgm:pt>
    <dgm:pt modelId="{297C5FD7-474F-4494-B08C-1F7CAA821FFB}" type="pres">
      <dgm:prSet presAssocID="{7F523300-1A8C-4867-B529-487CE7E19F82}" presName="dummyConnPt" presStyleCnt="0"/>
      <dgm:spPr/>
    </dgm:pt>
    <dgm:pt modelId="{75281A2D-FF48-4764-BFC7-1A43F7A1B447}" type="pres">
      <dgm:prSet presAssocID="{7F523300-1A8C-4867-B529-487CE7E19F82}" presName="node" presStyleLbl="node1" presStyleIdx="1" presStyleCnt="4" custScaleX="214265" custScaleY="173873" custLinFactNeighborX="319" custLinFactNeighborY="-33565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96E5F40E-685B-4C91-940E-E2E9CB835DFD}" type="pres">
      <dgm:prSet presAssocID="{055821D0-64C7-4FEE-91E6-A1679415A83A}" presName="sibTrans" presStyleLbl="bgSibTrans2D1" presStyleIdx="1" presStyleCnt="3" custFlipVert="1" custFlipHor="1" custScaleX="2116" custScaleY="647514"/>
      <dgm:spPr/>
      <dgm:t>
        <a:bodyPr/>
        <a:lstStyle/>
        <a:p>
          <a:endParaRPr lang="pt-BR"/>
        </a:p>
      </dgm:t>
    </dgm:pt>
    <dgm:pt modelId="{AEC75E41-52E7-4D2A-9E9B-43BC36007314}" type="pres">
      <dgm:prSet presAssocID="{ADB244A6-B188-4EE4-AB6C-2F174703399C}" presName="compNode" presStyleCnt="0"/>
      <dgm:spPr/>
    </dgm:pt>
    <dgm:pt modelId="{1F16BD27-3B05-44F4-AF48-CDAB3F1AF2E6}" type="pres">
      <dgm:prSet presAssocID="{ADB244A6-B188-4EE4-AB6C-2F174703399C}" presName="dummyConnPt" presStyleCnt="0"/>
      <dgm:spPr/>
    </dgm:pt>
    <dgm:pt modelId="{C500625D-B0CB-4C9A-8541-B1F129C967A7}" type="pres">
      <dgm:prSet presAssocID="{ADB244A6-B188-4EE4-AB6C-2F174703399C}" presName="node" presStyleLbl="node1" presStyleIdx="2" presStyleCnt="4" custScaleX="209669" custScaleY="165822" custLinFactNeighborX="516" custLinFactNeighborY="-34882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C451AD8A-F1CE-4D01-BE8E-576027C7AD40}" type="pres">
      <dgm:prSet presAssocID="{38F47613-1ED0-4D9D-B8B7-FACF4A1EEBEE}" presName="sibTrans" presStyleLbl="bgSibTrans2D1" presStyleIdx="2" presStyleCnt="3"/>
      <dgm:spPr/>
      <dgm:t>
        <a:bodyPr/>
        <a:lstStyle/>
        <a:p>
          <a:endParaRPr lang="pt-BR"/>
        </a:p>
      </dgm:t>
    </dgm:pt>
    <dgm:pt modelId="{6E0A1348-E3B5-46F3-B8CC-3B5259C5C467}" type="pres">
      <dgm:prSet presAssocID="{A232608C-97B0-4FB0-AA03-F98ED181E5A9}" presName="compNode" presStyleCnt="0"/>
      <dgm:spPr/>
    </dgm:pt>
    <dgm:pt modelId="{BBF1BC3D-F91F-47E0-9FA3-700F744B78F4}" type="pres">
      <dgm:prSet presAssocID="{A232608C-97B0-4FB0-AA03-F98ED181E5A9}" presName="dummyConnPt" presStyleCnt="0"/>
      <dgm:spPr/>
    </dgm:pt>
    <dgm:pt modelId="{FDD47693-1A1C-4150-A9A3-73482CA43C9D}" type="pres">
      <dgm:prSet presAssocID="{A232608C-97B0-4FB0-AA03-F98ED181E5A9}" presName="node" presStyleLbl="node1" presStyleIdx="3" presStyleCnt="4" custScaleX="210323" custScaleY="197118" custLinFactNeighborX="-12298" custLinFactNeighborY="-48462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</dgm:ptLst>
  <dgm:cxnLst>
    <dgm:cxn modelId="{762BCFBF-4564-425D-AD5B-4E7B356FDADB}" type="presOf" srcId="{055821D0-64C7-4FEE-91E6-A1679415A83A}" destId="{96E5F40E-685B-4C91-940E-E2E9CB835DFD}" srcOrd="0" destOrd="0" presId="urn:microsoft.com/office/officeart/2005/8/layout/bProcess4"/>
    <dgm:cxn modelId="{7C840D45-02AE-41EC-B016-D0F108EBD8B6}" type="presOf" srcId="{A232608C-97B0-4FB0-AA03-F98ED181E5A9}" destId="{FDD47693-1A1C-4150-A9A3-73482CA43C9D}" srcOrd="0" destOrd="0" presId="urn:microsoft.com/office/officeart/2005/8/layout/bProcess4"/>
    <dgm:cxn modelId="{85A55986-30B4-40A8-8E38-14270CBB0C16}" srcId="{A5B0BC05-9CC5-48F2-BE3A-D5B11C411AE9}" destId="{7F523300-1A8C-4867-B529-487CE7E19F82}" srcOrd="1" destOrd="0" parTransId="{BACBFD43-A904-4480-9203-DE6FE4FC67D8}" sibTransId="{055821D0-64C7-4FEE-91E6-A1679415A83A}"/>
    <dgm:cxn modelId="{CA58305A-08EB-4586-848D-7449818B5D2A}" type="presOf" srcId="{B45F2040-DEEE-4434-97EB-70A3E4215729}" destId="{4C6F00CA-F750-4362-83C6-C9FB0F21CD35}" srcOrd="0" destOrd="0" presId="urn:microsoft.com/office/officeart/2005/8/layout/bProcess4"/>
    <dgm:cxn modelId="{8CD8BBB0-D52F-466B-B536-80D76AFBA1E0}" type="presOf" srcId="{A5B0BC05-9CC5-48F2-BE3A-D5B11C411AE9}" destId="{874513EB-E4F3-4907-A1A8-29AC79828F26}" srcOrd="0" destOrd="0" presId="urn:microsoft.com/office/officeart/2005/8/layout/bProcess4"/>
    <dgm:cxn modelId="{8FB47103-387E-43E4-894C-2C96A7A9B36F}" srcId="{A5B0BC05-9CC5-48F2-BE3A-D5B11C411AE9}" destId="{B45F2040-DEEE-4434-97EB-70A3E4215729}" srcOrd="0" destOrd="0" parTransId="{F44F9399-ABB8-452E-BE30-C3F4E6D0D583}" sibTransId="{3AC45DDD-864D-47E3-9C71-B554FACA940E}"/>
    <dgm:cxn modelId="{1F427124-BDF4-42BA-B5C6-BA52EDE054D4}" type="presOf" srcId="{ADB244A6-B188-4EE4-AB6C-2F174703399C}" destId="{C500625D-B0CB-4C9A-8541-B1F129C967A7}" srcOrd="0" destOrd="0" presId="urn:microsoft.com/office/officeart/2005/8/layout/bProcess4"/>
    <dgm:cxn modelId="{EDD80FC2-3451-48C5-8D90-6893BDA2DAFD}" srcId="{A5B0BC05-9CC5-48F2-BE3A-D5B11C411AE9}" destId="{ADB244A6-B188-4EE4-AB6C-2F174703399C}" srcOrd="2" destOrd="0" parTransId="{0E0B0107-2E3D-4C09-B626-33001EE32354}" sibTransId="{38F47613-1ED0-4D9D-B8B7-FACF4A1EEBEE}"/>
    <dgm:cxn modelId="{6779CA09-8B8B-4857-B753-1F1FAF688BD5}" type="presOf" srcId="{38F47613-1ED0-4D9D-B8B7-FACF4A1EEBEE}" destId="{C451AD8A-F1CE-4D01-BE8E-576027C7AD40}" srcOrd="0" destOrd="0" presId="urn:microsoft.com/office/officeart/2005/8/layout/bProcess4"/>
    <dgm:cxn modelId="{282078F3-0AC0-49C7-A342-AE066298A319}" type="presOf" srcId="{7F523300-1A8C-4867-B529-487CE7E19F82}" destId="{75281A2D-FF48-4764-BFC7-1A43F7A1B447}" srcOrd="0" destOrd="0" presId="urn:microsoft.com/office/officeart/2005/8/layout/bProcess4"/>
    <dgm:cxn modelId="{7B1445B1-90EE-41D4-B23C-63B4847AB207}" type="presOf" srcId="{3AC45DDD-864D-47E3-9C71-B554FACA940E}" destId="{6B82FD17-A446-45F5-B4FB-C6F87FBEE0B8}" srcOrd="0" destOrd="0" presId="urn:microsoft.com/office/officeart/2005/8/layout/bProcess4"/>
    <dgm:cxn modelId="{0856B14E-E88F-4F8D-B11A-E75EFD0F1A47}" srcId="{A5B0BC05-9CC5-48F2-BE3A-D5B11C411AE9}" destId="{A232608C-97B0-4FB0-AA03-F98ED181E5A9}" srcOrd="3" destOrd="0" parTransId="{57207F4C-3934-43CD-AE04-0434C12B2BE4}" sibTransId="{EE1CA1DC-EE90-427F-BFB7-E56A52685E24}"/>
    <dgm:cxn modelId="{4C2B5C91-9109-4EC9-B6B9-F79ED2A5C0EF}" type="presParOf" srcId="{874513EB-E4F3-4907-A1A8-29AC79828F26}" destId="{8BEE1B9D-D53B-4142-AD81-F15C6F32757F}" srcOrd="0" destOrd="0" presId="urn:microsoft.com/office/officeart/2005/8/layout/bProcess4"/>
    <dgm:cxn modelId="{C8ECBBED-BA23-472C-A6FF-D79D0D88751D}" type="presParOf" srcId="{8BEE1B9D-D53B-4142-AD81-F15C6F32757F}" destId="{BAB2BFE7-B8FD-4C7B-8B63-3990B3D3FE8A}" srcOrd="0" destOrd="0" presId="urn:microsoft.com/office/officeart/2005/8/layout/bProcess4"/>
    <dgm:cxn modelId="{1A72D1A2-DCDC-4410-85F6-09FC12503B1B}" type="presParOf" srcId="{8BEE1B9D-D53B-4142-AD81-F15C6F32757F}" destId="{4C6F00CA-F750-4362-83C6-C9FB0F21CD35}" srcOrd="1" destOrd="0" presId="urn:microsoft.com/office/officeart/2005/8/layout/bProcess4"/>
    <dgm:cxn modelId="{033E4A93-1B7B-4987-A180-99E6E2424025}" type="presParOf" srcId="{874513EB-E4F3-4907-A1A8-29AC79828F26}" destId="{6B82FD17-A446-45F5-B4FB-C6F87FBEE0B8}" srcOrd="1" destOrd="0" presId="urn:microsoft.com/office/officeart/2005/8/layout/bProcess4"/>
    <dgm:cxn modelId="{422F917E-3C04-4518-ACB1-C650B4E7EE5A}" type="presParOf" srcId="{874513EB-E4F3-4907-A1A8-29AC79828F26}" destId="{34B21348-402D-4E9A-9343-F7A7EB8EE96D}" srcOrd="2" destOrd="0" presId="urn:microsoft.com/office/officeart/2005/8/layout/bProcess4"/>
    <dgm:cxn modelId="{B5CD2E2A-5F07-4D11-BD10-49B9A2E5F2A6}" type="presParOf" srcId="{34B21348-402D-4E9A-9343-F7A7EB8EE96D}" destId="{297C5FD7-474F-4494-B08C-1F7CAA821FFB}" srcOrd="0" destOrd="0" presId="urn:microsoft.com/office/officeart/2005/8/layout/bProcess4"/>
    <dgm:cxn modelId="{3A68E7E1-2577-477E-9B80-592F0B587D35}" type="presParOf" srcId="{34B21348-402D-4E9A-9343-F7A7EB8EE96D}" destId="{75281A2D-FF48-4764-BFC7-1A43F7A1B447}" srcOrd="1" destOrd="0" presId="urn:microsoft.com/office/officeart/2005/8/layout/bProcess4"/>
    <dgm:cxn modelId="{344A14A4-02C6-48E2-889A-D27FED6D59A6}" type="presParOf" srcId="{874513EB-E4F3-4907-A1A8-29AC79828F26}" destId="{96E5F40E-685B-4C91-940E-E2E9CB835DFD}" srcOrd="3" destOrd="0" presId="urn:microsoft.com/office/officeart/2005/8/layout/bProcess4"/>
    <dgm:cxn modelId="{FC940FCC-861B-4FAB-8897-F0D4BB5C0644}" type="presParOf" srcId="{874513EB-E4F3-4907-A1A8-29AC79828F26}" destId="{AEC75E41-52E7-4D2A-9E9B-43BC36007314}" srcOrd="4" destOrd="0" presId="urn:microsoft.com/office/officeart/2005/8/layout/bProcess4"/>
    <dgm:cxn modelId="{07A14D2F-1F9B-42B2-9EA3-B47EFB74CC22}" type="presParOf" srcId="{AEC75E41-52E7-4D2A-9E9B-43BC36007314}" destId="{1F16BD27-3B05-44F4-AF48-CDAB3F1AF2E6}" srcOrd="0" destOrd="0" presId="urn:microsoft.com/office/officeart/2005/8/layout/bProcess4"/>
    <dgm:cxn modelId="{60911AD0-6A29-416B-BAF1-C18C69262061}" type="presParOf" srcId="{AEC75E41-52E7-4D2A-9E9B-43BC36007314}" destId="{C500625D-B0CB-4C9A-8541-B1F129C967A7}" srcOrd="1" destOrd="0" presId="urn:microsoft.com/office/officeart/2005/8/layout/bProcess4"/>
    <dgm:cxn modelId="{35728575-EB46-405E-917B-50AE853B2F11}" type="presParOf" srcId="{874513EB-E4F3-4907-A1A8-29AC79828F26}" destId="{C451AD8A-F1CE-4D01-BE8E-576027C7AD40}" srcOrd="5" destOrd="0" presId="urn:microsoft.com/office/officeart/2005/8/layout/bProcess4"/>
    <dgm:cxn modelId="{972A8B38-D518-4BF8-949F-DD6D8A48078C}" type="presParOf" srcId="{874513EB-E4F3-4907-A1A8-29AC79828F26}" destId="{6E0A1348-E3B5-46F3-B8CC-3B5259C5C467}" srcOrd="6" destOrd="0" presId="urn:microsoft.com/office/officeart/2005/8/layout/bProcess4"/>
    <dgm:cxn modelId="{776FCE90-D860-4474-9F36-00CD14C19980}" type="presParOf" srcId="{6E0A1348-E3B5-46F3-B8CC-3B5259C5C467}" destId="{BBF1BC3D-F91F-47E0-9FA3-700F744B78F4}" srcOrd="0" destOrd="0" presId="urn:microsoft.com/office/officeart/2005/8/layout/bProcess4"/>
    <dgm:cxn modelId="{69CFD489-4630-475A-A8DC-DE14FAC9C14B}" type="presParOf" srcId="{6E0A1348-E3B5-46F3-B8CC-3B5259C5C467}" destId="{FDD47693-1A1C-4150-A9A3-73482CA43C9D}" srcOrd="1" destOrd="0" presId="urn:microsoft.com/office/officeart/2005/8/layout/bProcess4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1F053B8-C807-4242-89A2-6C8DFE7745EE}" type="doc">
      <dgm:prSet loTypeId="urn:microsoft.com/office/officeart/2005/8/layout/process4" loCatId="list" qsTypeId="urn:microsoft.com/office/officeart/2005/8/quickstyle/3d2" qsCatId="3D" csTypeId="urn:microsoft.com/office/officeart/2005/8/colors/accent3_2" csCatId="accent3" phldr="1"/>
      <dgm:spPr/>
      <dgm:t>
        <a:bodyPr/>
        <a:lstStyle/>
        <a:p>
          <a:endParaRPr lang="pt-BR"/>
        </a:p>
      </dgm:t>
    </dgm:pt>
    <dgm:pt modelId="{05431642-49B9-49CD-85CF-1BA717A9F361}">
      <dgm:prSet phldrT="[Texto]" custT="1"/>
      <dgm:spPr/>
      <dgm:t>
        <a:bodyPr/>
        <a:lstStyle/>
        <a:p>
          <a:r>
            <a:rPr lang="pt-BR" sz="2400" strike="noStrike" dirty="0" smtClean="0"/>
            <a:t>Instituição de uma </a:t>
          </a:r>
          <a:r>
            <a:rPr lang="pt-BR" sz="2400" b="1" strike="noStrike" dirty="0" smtClean="0"/>
            <a:t>Comissão Intersetorial </a:t>
          </a:r>
          <a:r>
            <a:rPr lang="pt-BR" sz="2400" strike="noStrike" dirty="0" smtClean="0"/>
            <a:t>do Programa Municipal de Atendimento, por meio de </a:t>
          </a:r>
          <a:r>
            <a:rPr lang="pt-BR" sz="2400" b="1" strike="noStrike" dirty="0" smtClean="0">
              <a:solidFill>
                <a:schemeClr val="tx1"/>
              </a:solidFill>
            </a:rPr>
            <a:t>ato normativo municipal</a:t>
          </a:r>
          <a:r>
            <a:rPr lang="pt-BR" sz="2400" strike="noStrike" dirty="0" smtClean="0"/>
            <a:t>,  prevendo a forma de funcionamento, composição, coordenação e sistemática de trabalho</a:t>
          </a:r>
          <a:endParaRPr lang="pt-BR" sz="2400" strike="noStrike" dirty="0"/>
        </a:p>
      </dgm:t>
    </dgm:pt>
    <dgm:pt modelId="{4A149F13-C4AE-4E80-A662-D7345156C153}" type="parTrans" cxnId="{F1096C42-51FA-4110-A254-FAB7DFBCB4E8}">
      <dgm:prSet/>
      <dgm:spPr/>
      <dgm:t>
        <a:bodyPr/>
        <a:lstStyle/>
        <a:p>
          <a:endParaRPr lang="pt-BR" sz="1800"/>
        </a:p>
      </dgm:t>
    </dgm:pt>
    <dgm:pt modelId="{3887219E-F9ED-4FF2-8616-68F2FFE72154}" type="sibTrans" cxnId="{F1096C42-51FA-4110-A254-FAB7DFBCB4E8}">
      <dgm:prSet/>
      <dgm:spPr/>
      <dgm:t>
        <a:bodyPr/>
        <a:lstStyle/>
        <a:p>
          <a:endParaRPr lang="pt-BR" sz="1800"/>
        </a:p>
      </dgm:t>
    </dgm:pt>
    <dgm:pt modelId="{46956F52-DD44-47ED-97A0-F95BC05F5824}">
      <dgm:prSet phldrT="[Texto]" custT="1"/>
      <dgm:spPr/>
      <dgm:t>
        <a:bodyPr/>
        <a:lstStyle/>
        <a:p>
          <a:r>
            <a:rPr lang="pt-BR" sz="2400" dirty="0" smtClean="0"/>
            <a:t>Avaliação da realidade municipal quanto à execução das MSE (</a:t>
          </a:r>
          <a:r>
            <a:rPr lang="pt-BR" sz="2400" dirty="0" smtClean="0">
              <a:solidFill>
                <a:schemeClr val="tx1"/>
              </a:solidFill>
            </a:rPr>
            <a:t>Diagnóstico</a:t>
          </a:r>
          <a:r>
            <a:rPr lang="pt-BR" sz="2400" dirty="0" smtClean="0"/>
            <a:t>)</a:t>
          </a:r>
          <a:endParaRPr lang="pt-BR" sz="2400" dirty="0"/>
        </a:p>
      </dgm:t>
    </dgm:pt>
    <dgm:pt modelId="{E25005C8-F86A-4FDB-8F34-A39F70E400CE}" type="parTrans" cxnId="{DF926127-8DC4-4603-9DAC-8A0D56E4C186}">
      <dgm:prSet/>
      <dgm:spPr/>
      <dgm:t>
        <a:bodyPr/>
        <a:lstStyle/>
        <a:p>
          <a:endParaRPr lang="pt-BR" sz="1800"/>
        </a:p>
      </dgm:t>
    </dgm:pt>
    <dgm:pt modelId="{E4103F2C-A39D-426C-880E-E413D8143C29}" type="sibTrans" cxnId="{DF926127-8DC4-4603-9DAC-8A0D56E4C186}">
      <dgm:prSet/>
      <dgm:spPr/>
      <dgm:t>
        <a:bodyPr/>
        <a:lstStyle/>
        <a:p>
          <a:endParaRPr lang="pt-BR" sz="1800"/>
        </a:p>
      </dgm:t>
    </dgm:pt>
    <dgm:pt modelId="{66758D34-2322-4C12-B344-271C0D4D1041}">
      <dgm:prSet phldrT="[Texto]" custT="1"/>
      <dgm:spPr/>
      <dgm:t>
        <a:bodyPr/>
        <a:lstStyle/>
        <a:p>
          <a:r>
            <a:rPr lang="pt-BR" sz="2400" dirty="0" smtClean="0"/>
            <a:t>Elaboração conjunta do Plano Municipal de Atendimento Socioeducativo, pelas Políticas e Conselhos Setoriais municipais e Sistema de Justiça, conforme previsão da </a:t>
          </a:r>
          <a:r>
            <a:rPr lang="pt-BR" sz="2400" dirty="0" smtClean="0">
              <a:solidFill>
                <a:schemeClr val="tx1"/>
              </a:solidFill>
            </a:rPr>
            <a:t>Lei 12.594/12</a:t>
          </a:r>
          <a:endParaRPr lang="pt-BR" sz="2400" dirty="0">
            <a:solidFill>
              <a:schemeClr val="tx1"/>
            </a:solidFill>
          </a:endParaRPr>
        </a:p>
      </dgm:t>
    </dgm:pt>
    <dgm:pt modelId="{11F0D743-48EA-462F-837D-7FCDFC711D61}" type="parTrans" cxnId="{285CD371-FBDA-4CD4-A5D2-C3FA4D734FCE}">
      <dgm:prSet/>
      <dgm:spPr/>
      <dgm:t>
        <a:bodyPr/>
        <a:lstStyle/>
        <a:p>
          <a:endParaRPr lang="pt-BR" sz="1800"/>
        </a:p>
      </dgm:t>
    </dgm:pt>
    <dgm:pt modelId="{EC0CE916-542B-4921-B737-3312D4AF9ED6}" type="sibTrans" cxnId="{285CD371-FBDA-4CD4-A5D2-C3FA4D734FCE}">
      <dgm:prSet/>
      <dgm:spPr/>
      <dgm:t>
        <a:bodyPr/>
        <a:lstStyle/>
        <a:p>
          <a:endParaRPr lang="pt-BR" sz="1800"/>
        </a:p>
      </dgm:t>
    </dgm:pt>
    <dgm:pt modelId="{31C6C05E-A5AA-4C20-BB20-D9756F1F4AEE}" type="pres">
      <dgm:prSet presAssocID="{D1F053B8-C807-4242-89A2-6C8DFE7745EE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pt-BR"/>
        </a:p>
      </dgm:t>
    </dgm:pt>
    <dgm:pt modelId="{14BE472E-EB39-4C44-94D1-FF2D09E4B162}" type="pres">
      <dgm:prSet presAssocID="{66758D34-2322-4C12-B344-271C0D4D1041}" presName="boxAndChildren" presStyleCnt="0"/>
      <dgm:spPr/>
      <dgm:t>
        <a:bodyPr/>
        <a:lstStyle/>
        <a:p>
          <a:endParaRPr lang="pt-BR"/>
        </a:p>
      </dgm:t>
    </dgm:pt>
    <dgm:pt modelId="{25D7CD93-BEAF-4368-8327-AC771B2B59FA}" type="pres">
      <dgm:prSet presAssocID="{66758D34-2322-4C12-B344-271C0D4D1041}" presName="parentTextBox" presStyleLbl="node1" presStyleIdx="0" presStyleCnt="3" custScaleY="119413"/>
      <dgm:spPr/>
      <dgm:t>
        <a:bodyPr/>
        <a:lstStyle/>
        <a:p>
          <a:endParaRPr lang="pt-BR"/>
        </a:p>
      </dgm:t>
    </dgm:pt>
    <dgm:pt modelId="{BE50FFBF-8C30-4FE1-A73C-A30D1A8C4E57}" type="pres">
      <dgm:prSet presAssocID="{E4103F2C-A39D-426C-880E-E413D8143C29}" presName="sp" presStyleCnt="0"/>
      <dgm:spPr/>
      <dgm:t>
        <a:bodyPr/>
        <a:lstStyle/>
        <a:p>
          <a:endParaRPr lang="pt-BR"/>
        </a:p>
      </dgm:t>
    </dgm:pt>
    <dgm:pt modelId="{A5D8948A-10C0-4AA1-947E-382E97BF1E25}" type="pres">
      <dgm:prSet presAssocID="{46956F52-DD44-47ED-97A0-F95BC05F5824}" presName="arrowAndChildren" presStyleCnt="0"/>
      <dgm:spPr/>
      <dgm:t>
        <a:bodyPr/>
        <a:lstStyle/>
        <a:p>
          <a:endParaRPr lang="pt-BR"/>
        </a:p>
      </dgm:t>
    </dgm:pt>
    <dgm:pt modelId="{B7A3A93A-CA25-4B17-843C-EF9204169139}" type="pres">
      <dgm:prSet presAssocID="{46956F52-DD44-47ED-97A0-F95BC05F5824}" presName="parentTextArrow" presStyleLbl="node1" presStyleIdx="1" presStyleCnt="3" custScaleY="89276"/>
      <dgm:spPr/>
      <dgm:t>
        <a:bodyPr/>
        <a:lstStyle/>
        <a:p>
          <a:endParaRPr lang="pt-BR"/>
        </a:p>
      </dgm:t>
    </dgm:pt>
    <dgm:pt modelId="{0AE4E9B5-82FD-4119-978F-0952B46A2F74}" type="pres">
      <dgm:prSet presAssocID="{3887219E-F9ED-4FF2-8616-68F2FFE72154}" presName="sp" presStyleCnt="0"/>
      <dgm:spPr/>
      <dgm:t>
        <a:bodyPr/>
        <a:lstStyle/>
        <a:p>
          <a:endParaRPr lang="pt-BR"/>
        </a:p>
      </dgm:t>
    </dgm:pt>
    <dgm:pt modelId="{AD1CAD7D-47CF-4711-A45B-CA13C14447A2}" type="pres">
      <dgm:prSet presAssocID="{05431642-49B9-49CD-85CF-1BA717A9F361}" presName="arrowAndChildren" presStyleCnt="0"/>
      <dgm:spPr/>
      <dgm:t>
        <a:bodyPr/>
        <a:lstStyle/>
        <a:p>
          <a:endParaRPr lang="pt-BR"/>
        </a:p>
      </dgm:t>
    </dgm:pt>
    <dgm:pt modelId="{147167D0-F436-422D-9A5A-357DF3711B5D}" type="pres">
      <dgm:prSet presAssocID="{05431642-49B9-49CD-85CF-1BA717A9F361}" presName="parentTextArrow" presStyleLbl="node1" presStyleIdx="2" presStyleCnt="3" custScaleY="113901" custLinFactNeighborX="-824" custLinFactNeighborY="-37571"/>
      <dgm:spPr/>
      <dgm:t>
        <a:bodyPr/>
        <a:lstStyle/>
        <a:p>
          <a:endParaRPr lang="pt-BR"/>
        </a:p>
      </dgm:t>
    </dgm:pt>
  </dgm:ptLst>
  <dgm:cxnLst>
    <dgm:cxn modelId="{CFEC5BCC-1015-410D-9342-BEE0F9488909}" type="presOf" srcId="{46956F52-DD44-47ED-97A0-F95BC05F5824}" destId="{B7A3A93A-CA25-4B17-843C-EF9204169139}" srcOrd="0" destOrd="0" presId="urn:microsoft.com/office/officeart/2005/8/layout/process4"/>
    <dgm:cxn modelId="{D73F77AE-D490-4EFB-B57C-A4EBCB103714}" type="presOf" srcId="{05431642-49B9-49CD-85CF-1BA717A9F361}" destId="{147167D0-F436-422D-9A5A-357DF3711B5D}" srcOrd="0" destOrd="0" presId="urn:microsoft.com/office/officeart/2005/8/layout/process4"/>
    <dgm:cxn modelId="{DF926127-8DC4-4603-9DAC-8A0D56E4C186}" srcId="{D1F053B8-C807-4242-89A2-6C8DFE7745EE}" destId="{46956F52-DD44-47ED-97A0-F95BC05F5824}" srcOrd="1" destOrd="0" parTransId="{E25005C8-F86A-4FDB-8F34-A39F70E400CE}" sibTransId="{E4103F2C-A39D-426C-880E-E413D8143C29}"/>
    <dgm:cxn modelId="{285CD371-FBDA-4CD4-A5D2-C3FA4D734FCE}" srcId="{D1F053B8-C807-4242-89A2-6C8DFE7745EE}" destId="{66758D34-2322-4C12-B344-271C0D4D1041}" srcOrd="2" destOrd="0" parTransId="{11F0D743-48EA-462F-837D-7FCDFC711D61}" sibTransId="{EC0CE916-542B-4921-B737-3312D4AF9ED6}"/>
    <dgm:cxn modelId="{F1096C42-51FA-4110-A254-FAB7DFBCB4E8}" srcId="{D1F053B8-C807-4242-89A2-6C8DFE7745EE}" destId="{05431642-49B9-49CD-85CF-1BA717A9F361}" srcOrd="0" destOrd="0" parTransId="{4A149F13-C4AE-4E80-A662-D7345156C153}" sibTransId="{3887219E-F9ED-4FF2-8616-68F2FFE72154}"/>
    <dgm:cxn modelId="{BD82C3D6-CBDB-446C-AE6A-BFD8508A7755}" type="presOf" srcId="{D1F053B8-C807-4242-89A2-6C8DFE7745EE}" destId="{31C6C05E-A5AA-4C20-BB20-D9756F1F4AEE}" srcOrd="0" destOrd="0" presId="urn:microsoft.com/office/officeart/2005/8/layout/process4"/>
    <dgm:cxn modelId="{7561CE7E-4638-44FC-92CC-59E43EC91300}" type="presOf" srcId="{66758D34-2322-4C12-B344-271C0D4D1041}" destId="{25D7CD93-BEAF-4368-8327-AC771B2B59FA}" srcOrd="0" destOrd="0" presId="urn:microsoft.com/office/officeart/2005/8/layout/process4"/>
    <dgm:cxn modelId="{4E83F233-7979-4B05-AB56-31BE8DDF63BA}" type="presParOf" srcId="{31C6C05E-A5AA-4C20-BB20-D9756F1F4AEE}" destId="{14BE472E-EB39-4C44-94D1-FF2D09E4B162}" srcOrd="0" destOrd="0" presId="urn:microsoft.com/office/officeart/2005/8/layout/process4"/>
    <dgm:cxn modelId="{17F6E911-4BAB-49D1-B3A3-594F08EC606A}" type="presParOf" srcId="{14BE472E-EB39-4C44-94D1-FF2D09E4B162}" destId="{25D7CD93-BEAF-4368-8327-AC771B2B59FA}" srcOrd="0" destOrd="0" presId="urn:microsoft.com/office/officeart/2005/8/layout/process4"/>
    <dgm:cxn modelId="{7EB23D14-17B4-4211-A9F7-12E6049D0176}" type="presParOf" srcId="{31C6C05E-A5AA-4C20-BB20-D9756F1F4AEE}" destId="{BE50FFBF-8C30-4FE1-A73C-A30D1A8C4E57}" srcOrd="1" destOrd="0" presId="urn:microsoft.com/office/officeart/2005/8/layout/process4"/>
    <dgm:cxn modelId="{CDC14356-5DB5-45CC-AD7A-5462F4FAE28A}" type="presParOf" srcId="{31C6C05E-A5AA-4C20-BB20-D9756F1F4AEE}" destId="{A5D8948A-10C0-4AA1-947E-382E97BF1E25}" srcOrd="2" destOrd="0" presId="urn:microsoft.com/office/officeart/2005/8/layout/process4"/>
    <dgm:cxn modelId="{031F1F85-29DB-4407-9B6D-592E0493F5E0}" type="presParOf" srcId="{A5D8948A-10C0-4AA1-947E-382E97BF1E25}" destId="{B7A3A93A-CA25-4B17-843C-EF9204169139}" srcOrd="0" destOrd="0" presId="urn:microsoft.com/office/officeart/2005/8/layout/process4"/>
    <dgm:cxn modelId="{03404F13-8779-447A-90A0-C0D7231986D9}" type="presParOf" srcId="{31C6C05E-A5AA-4C20-BB20-D9756F1F4AEE}" destId="{0AE4E9B5-82FD-4119-978F-0952B46A2F74}" srcOrd="3" destOrd="0" presId="urn:microsoft.com/office/officeart/2005/8/layout/process4"/>
    <dgm:cxn modelId="{FF2CDEF0-5AEE-4B5E-AD81-B35BFD18AD0D}" type="presParOf" srcId="{31C6C05E-A5AA-4C20-BB20-D9756F1F4AEE}" destId="{AD1CAD7D-47CF-4711-A45B-CA13C14447A2}" srcOrd="4" destOrd="0" presId="urn:microsoft.com/office/officeart/2005/8/layout/process4"/>
    <dgm:cxn modelId="{EF6DF717-28AD-43F2-B975-E114AF31BE19}" type="presParOf" srcId="{AD1CAD7D-47CF-4711-A45B-CA13C14447A2}" destId="{147167D0-F436-422D-9A5A-357DF3711B5D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48DE8488-0E49-40FF-9E30-5E1CB11717D3}" type="doc">
      <dgm:prSet loTypeId="urn:microsoft.com/office/officeart/2005/8/layout/process4" loCatId="list" qsTypeId="urn:microsoft.com/office/officeart/2005/8/quickstyle/3d2" qsCatId="3D" csTypeId="urn:microsoft.com/office/officeart/2005/8/colors/accent3_2" csCatId="accent3" phldr="1"/>
      <dgm:spPr/>
      <dgm:t>
        <a:bodyPr/>
        <a:lstStyle/>
        <a:p>
          <a:endParaRPr lang="pt-BR"/>
        </a:p>
      </dgm:t>
    </dgm:pt>
    <dgm:pt modelId="{57CB30A3-F1C7-4DDB-A676-B7F0A280E7FB}">
      <dgm:prSet phldrT="[Texto]"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pt-BR" sz="2400" dirty="0" smtClean="0"/>
            <a:t>Organização do Serviço de MSE em Meio Aberto e definição da Equipe de trabalho.</a:t>
          </a:r>
        </a:p>
      </dgm:t>
    </dgm:pt>
    <dgm:pt modelId="{2808FD00-7299-41DB-8C22-CEAE843FEFF9}" type="parTrans" cxnId="{63F755F1-6BE2-4A75-9887-8B288AF13973}">
      <dgm:prSet/>
      <dgm:spPr/>
      <dgm:t>
        <a:bodyPr/>
        <a:lstStyle/>
        <a:p>
          <a:endParaRPr lang="pt-BR" sz="2000"/>
        </a:p>
      </dgm:t>
    </dgm:pt>
    <dgm:pt modelId="{B00A38E9-89D6-4CBC-B286-A30CA004228E}" type="sibTrans" cxnId="{63F755F1-6BE2-4A75-9887-8B288AF13973}">
      <dgm:prSet/>
      <dgm:spPr/>
      <dgm:t>
        <a:bodyPr/>
        <a:lstStyle/>
        <a:p>
          <a:endParaRPr lang="pt-BR" sz="2000"/>
        </a:p>
      </dgm:t>
    </dgm:pt>
    <dgm:pt modelId="{4FE296E8-2901-4CB4-B3FD-9A94233B57B4}">
      <dgm:prSet phldrT="[Texto]" custT="1"/>
      <dgm:spPr/>
      <dgm:t>
        <a:bodyPr/>
        <a:lstStyle/>
        <a:p>
          <a:pPr marL="0" indent="0" algn="ctr" defTabSz="914400">
            <a:lnSpc>
              <a:spcPct val="100000"/>
            </a:lnSpc>
            <a:spcBef>
              <a:spcPts val="0"/>
            </a:spcBef>
            <a:spcAft>
              <a:spcPts val="0"/>
            </a:spcAft>
            <a:buNone/>
          </a:pPr>
          <a:r>
            <a:rPr lang="pt-BR" sz="2400" dirty="0" smtClean="0"/>
            <a:t>Organização da gestão interna do Serviço de MSE, no que se refere às três etapas metodológicas previstas: </a:t>
          </a:r>
        </a:p>
        <a:p>
          <a:pPr marL="0" indent="0" algn="l" defTabSz="914400">
            <a:lnSpc>
              <a:spcPct val="100000"/>
            </a:lnSpc>
            <a:spcBef>
              <a:spcPts val="0"/>
            </a:spcBef>
            <a:spcAft>
              <a:spcPts val="0"/>
            </a:spcAft>
            <a:buNone/>
          </a:pPr>
          <a:r>
            <a:rPr lang="pt-BR" sz="2400" dirty="0" smtClean="0">
              <a:solidFill>
                <a:schemeClr val="tx1"/>
              </a:solidFill>
            </a:rPr>
            <a:t>1. Acolhida;</a:t>
          </a:r>
        </a:p>
        <a:p>
          <a:pPr marL="0" indent="0" algn="l" defTabSz="914400">
            <a:lnSpc>
              <a:spcPct val="100000"/>
            </a:lnSpc>
            <a:spcBef>
              <a:spcPts val="0"/>
            </a:spcBef>
            <a:spcAft>
              <a:spcPts val="0"/>
            </a:spcAft>
            <a:buNone/>
          </a:pPr>
          <a:r>
            <a:rPr lang="pt-BR" sz="2400" dirty="0" smtClean="0">
              <a:solidFill>
                <a:schemeClr val="tx1"/>
              </a:solidFill>
            </a:rPr>
            <a:t>2. Elaboração do PIA; </a:t>
          </a:r>
        </a:p>
        <a:p>
          <a:pPr marL="0" indent="0" algn="l" defTabSz="914400">
            <a:lnSpc>
              <a:spcPct val="100000"/>
            </a:lnSpc>
            <a:spcBef>
              <a:spcPts val="0"/>
            </a:spcBef>
            <a:spcAft>
              <a:spcPts val="0"/>
            </a:spcAft>
            <a:buNone/>
          </a:pPr>
          <a:r>
            <a:rPr lang="pt-BR" sz="2400" dirty="0" smtClean="0">
              <a:solidFill>
                <a:schemeClr val="tx1"/>
              </a:solidFill>
            </a:rPr>
            <a:t>3. Oferta de Acompanhamento dos Adolescentes, em atividades individuais e coletivas.</a:t>
          </a:r>
          <a:endParaRPr lang="pt-BR" sz="2400" dirty="0">
            <a:solidFill>
              <a:schemeClr val="tx1"/>
            </a:solidFill>
          </a:endParaRPr>
        </a:p>
      </dgm:t>
    </dgm:pt>
    <dgm:pt modelId="{AB16E9DE-2222-4D22-938E-A6C54889C5B9}" type="parTrans" cxnId="{539E7AF4-1E0F-4F67-9B4D-1E70217D0710}">
      <dgm:prSet/>
      <dgm:spPr/>
      <dgm:t>
        <a:bodyPr/>
        <a:lstStyle/>
        <a:p>
          <a:endParaRPr lang="pt-BR" sz="2000"/>
        </a:p>
      </dgm:t>
    </dgm:pt>
    <dgm:pt modelId="{BCEC06FE-BC7B-4777-837E-96086D73E0E9}" type="sibTrans" cxnId="{539E7AF4-1E0F-4F67-9B4D-1E70217D0710}">
      <dgm:prSet/>
      <dgm:spPr/>
      <dgm:t>
        <a:bodyPr/>
        <a:lstStyle/>
        <a:p>
          <a:endParaRPr lang="pt-BR" sz="2000"/>
        </a:p>
      </dgm:t>
    </dgm:pt>
    <dgm:pt modelId="{8514B2AE-EE07-4800-8460-647E602A4859}">
      <dgm:prSet phldrT="[Texto]" custT="1"/>
      <dgm:spPr/>
      <dgm:t>
        <a:bodyPr/>
        <a:lstStyle/>
        <a:p>
          <a:r>
            <a:rPr lang="pt-BR" sz="2400" dirty="0" smtClean="0"/>
            <a:t>Aprovação do Plano Municipal de Atendimento Socioeducativo pelo </a:t>
          </a:r>
          <a:r>
            <a:rPr lang="pt-BR" sz="2400" dirty="0" smtClean="0">
              <a:solidFill>
                <a:schemeClr val="tx1"/>
              </a:solidFill>
            </a:rPr>
            <a:t>CMDCA</a:t>
          </a:r>
          <a:endParaRPr lang="pt-BR" sz="2400" dirty="0">
            <a:solidFill>
              <a:schemeClr val="tx1"/>
            </a:solidFill>
          </a:endParaRPr>
        </a:p>
      </dgm:t>
    </dgm:pt>
    <dgm:pt modelId="{8C6B3A0B-03A4-4769-A2C9-08C7E248D3D0}" type="sibTrans" cxnId="{E0EA69BC-1386-4F46-AC2F-A7AF649B675C}">
      <dgm:prSet/>
      <dgm:spPr/>
      <dgm:t>
        <a:bodyPr/>
        <a:lstStyle/>
        <a:p>
          <a:endParaRPr lang="pt-BR" sz="2000"/>
        </a:p>
      </dgm:t>
    </dgm:pt>
    <dgm:pt modelId="{67BAF5C3-B7FA-4185-A347-9A1F706901A4}" type="parTrans" cxnId="{E0EA69BC-1386-4F46-AC2F-A7AF649B675C}">
      <dgm:prSet/>
      <dgm:spPr/>
      <dgm:t>
        <a:bodyPr/>
        <a:lstStyle/>
        <a:p>
          <a:endParaRPr lang="pt-BR" sz="2000"/>
        </a:p>
      </dgm:t>
    </dgm:pt>
    <dgm:pt modelId="{9A8564B9-410C-4C2D-8018-EE6015262756}">
      <dgm:prSet phldrT="[Texto]" custT="1"/>
      <dgm:spPr/>
      <dgm:t>
        <a:bodyPr/>
        <a:lstStyle/>
        <a:p>
          <a:r>
            <a:rPr lang="pt-BR" sz="2400" dirty="0" smtClean="0"/>
            <a:t> </a:t>
          </a:r>
        </a:p>
        <a:p>
          <a:r>
            <a:rPr lang="pt-BR" sz="2400" dirty="0" smtClean="0"/>
            <a:t>Implementação do Programa Municipal de Atendimento Socioeducativo, disposto no Plano, efetuando a inscrição no </a:t>
          </a:r>
          <a:r>
            <a:rPr lang="pt-BR" sz="2400" dirty="0" smtClean="0">
              <a:solidFill>
                <a:schemeClr val="tx1"/>
              </a:solidFill>
            </a:rPr>
            <a:t>CMDCA</a:t>
          </a:r>
          <a:r>
            <a:rPr lang="pt-BR" sz="2400" dirty="0" smtClean="0"/>
            <a:t>, conforme previsão da </a:t>
          </a:r>
          <a:r>
            <a:rPr lang="pt-BR" sz="2400" dirty="0" smtClean="0">
              <a:solidFill>
                <a:schemeClr val="tx1"/>
              </a:solidFill>
            </a:rPr>
            <a:t>Lei 12.594/12</a:t>
          </a:r>
          <a:r>
            <a:rPr lang="pt-BR" sz="2400" dirty="0" smtClean="0"/>
            <a:t>.</a:t>
          </a:r>
        </a:p>
        <a:p>
          <a:endParaRPr lang="pt-BR" sz="2400" dirty="0"/>
        </a:p>
      </dgm:t>
    </dgm:pt>
    <dgm:pt modelId="{3606B4B2-745D-4FCE-9613-3174EB46E584}" type="parTrans" cxnId="{C506FCB6-F215-425D-B37D-90CEF9A3A08D}">
      <dgm:prSet/>
      <dgm:spPr/>
      <dgm:t>
        <a:bodyPr/>
        <a:lstStyle/>
        <a:p>
          <a:endParaRPr lang="pt-BR"/>
        </a:p>
      </dgm:t>
    </dgm:pt>
    <dgm:pt modelId="{E947B269-5118-4F8C-9537-C0284F211ECC}" type="sibTrans" cxnId="{C506FCB6-F215-425D-B37D-90CEF9A3A08D}">
      <dgm:prSet/>
      <dgm:spPr/>
      <dgm:t>
        <a:bodyPr/>
        <a:lstStyle/>
        <a:p>
          <a:endParaRPr lang="pt-BR"/>
        </a:p>
      </dgm:t>
    </dgm:pt>
    <dgm:pt modelId="{28433A1F-DC4A-421F-BA05-9BB65BFB72B2}" type="pres">
      <dgm:prSet presAssocID="{48DE8488-0E49-40FF-9E30-5E1CB11717D3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pt-BR"/>
        </a:p>
      </dgm:t>
    </dgm:pt>
    <dgm:pt modelId="{08477BEE-6E16-4DF8-ABD2-756B4B888917}" type="pres">
      <dgm:prSet presAssocID="{4FE296E8-2901-4CB4-B3FD-9A94233B57B4}" presName="boxAndChildren" presStyleCnt="0"/>
      <dgm:spPr/>
      <dgm:t>
        <a:bodyPr/>
        <a:lstStyle/>
        <a:p>
          <a:endParaRPr lang="pt-BR"/>
        </a:p>
      </dgm:t>
    </dgm:pt>
    <dgm:pt modelId="{62350BBE-1E21-47E6-97BD-B92F9D8A20CF}" type="pres">
      <dgm:prSet presAssocID="{4FE296E8-2901-4CB4-B3FD-9A94233B57B4}" presName="parentTextBox" presStyleLbl="node1" presStyleIdx="0" presStyleCnt="4" custScaleY="244431" custLinFactNeighborY="-4690"/>
      <dgm:spPr/>
      <dgm:t>
        <a:bodyPr/>
        <a:lstStyle/>
        <a:p>
          <a:endParaRPr lang="pt-BR"/>
        </a:p>
      </dgm:t>
    </dgm:pt>
    <dgm:pt modelId="{DC4C6553-1305-4EBC-9F70-98C25BB87BAB}" type="pres">
      <dgm:prSet presAssocID="{E947B269-5118-4F8C-9537-C0284F211ECC}" presName="sp" presStyleCnt="0"/>
      <dgm:spPr/>
    </dgm:pt>
    <dgm:pt modelId="{B78B9671-ABE8-44BD-B1F9-748C11959AC9}" type="pres">
      <dgm:prSet presAssocID="{9A8564B9-410C-4C2D-8018-EE6015262756}" presName="arrowAndChildren" presStyleCnt="0"/>
      <dgm:spPr/>
    </dgm:pt>
    <dgm:pt modelId="{D847B1C9-9358-4B17-A4C0-A004DE38F33D}" type="pres">
      <dgm:prSet presAssocID="{9A8564B9-410C-4C2D-8018-EE6015262756}" presName="parentTextArrow" presStyleLbl="node1" presStyleIdx="1" presStyleCnt="4" custLinFactNeighborX="0" custLinFactNeighborY="-91032"/>
      <dgm:spPr/>
      <dgm:t>
        <a:bodyPr/>
        <a:lstStyle/>
        <a:p>
          <a:endParaRPr lang="pt-BR"/>
        </a:p>
      </dgm:t>
    </dgm:pt>
    <dgm:pt modelId="{7EE23F79-180B-4EA3-AD69-F687920FED3F}" type="pres">
      <dgm:prSet presAssocID="{8C6B3A0B-03A4-4769-A2C9-08C7E248D3D0}" presName="sp" presStyleCnt="0"/>
      <dgm:spPr/>
      <dgm:t>
        <a:bodyPr/>
        <a:lstStyle/>
        <a:p>
          <a:endParaRPr lang="pt-BR"/>
        </a:p>
      </dgm:t>
    </dgm:pt>
    <dgm:pt modelId="{9991C8AA-5F15-4848-A3D4-53B9B59EDF74}" type="pres">
      <dgm:prSet presAssocID="{8514B2AE-EE07-4800-8460-647E602A4859}" presName="arrowAndChildren" presStyleCnt="0"/>
      <dgm:spPr/>
      <dgm:t>
        <a:bodyPr/>
        <a:lstStyle/>
        <a:p>
          <a:endParaRPr lang="pt-BR"/>
        </a:p>
      </dgm:t>
    </dgm:pt>
    <dgm:pt modelId="{9B1C00F7-B311-432D-B38C-2DB32C523BF3}" type="pres">
      <dgm:prSet presAssocID="{8514B2AE-EE07-4800-8460-647E602A4859}" presName="parentTextArrow" presStyleLbl="node1" presStyleIdx="2" presStyleCnt="4" custScaleY="74417" custLinFactNeighborX="1204" custLinFactNeighborY="-91886"/>
      <dgm:spPr/>
      <dgm:t>
        <a:bodyPr/>
        <a:lstStyle/>
        <a:p>
          <a:endParaRPr lang="pt-BR"/>
        </a:p>
      </dgm:t>
    </dgm:pt>
    <dgm:pt modelId="{04082CF3-6ABE-4469-887C-916DF437EF7D}" type="pres">
      <dgm:prSet presAssocID="{B00A38E9-89D6-4CBC-B286-A30CA004228E}" presName="sp" presStyleCnt="0"/>
      <dgm:spPr/>
      <dgm:t>
        <a:bodyPr/>
        <a:lstStyle/>
        <a:p>
          <a:endParaRPr lang="pt-BR"/>
        </a:p>
      </dgm:t>
    </dgm:pt>
    <dgm:pt modelId="{21E54CCC-45F8-4E55-AC92-2E9CC08269AD}" type="pres">
      <dgm:prSet presAssocID="{57CB30A3-F1C7-4DDB-A676-B7F0A280E7FB}" presName="arrowAndChildren" presStyleCnt="0"/>
      <dgm:spPr/>
      <dgm:t>
        <a:bodyPr/>
        <a:lstStyle/>
        <a:p>
          <a:endParaRPr lang="pt-BR"/>
        </a:p>
      </dgm:t>
    </dgm:pt>
    <dgm:pt modelId="{FD3C978C-DEBB-4809-B085-917358EFF7E0}" type="pres">
      <dgm:prSet presAssocID="{57CB30A3-F1C7-4DDB-A676-B7F0A280E7FB}" presName="parentTextArrow" presStyleLbl="node1" presStyleIdx="3" presStyleCnt="4" custScaleY="92808" custLinFactY="70194" custLinFactNeighborX="0" custLinFactNeighborY="100000"/>
      <dgm:spPr/>
      <dgm:t>
        <a:bodyPr/>
        <a:lstStyle/>
        <a:p>
          <a:endParaRPr lang="pt-BR"/>
        </a:p>
      </dgm:t>
    </dgm:pt>
  </dgm:ptLst>
  <dgm:cxnLst>
    <dgm:cxn modelId="{A5EEF50B-6DE8-4B94-8B17-51049025D857}" type="presOf" srcId="{4FE296E8-2901-4CB4-B3FD-9A94233B57B4}" destId="{62350BBE-1E21-47E6-97BD-B92F9D8A20CF}" srcOrd="0" destOrd="0" presId="urn:microsoft.com/office/officeart/2005/8/layout/process4"/>
    <dgm:cxn modelId="{E534458E-6B40-4F8B-8794-F9D05A804B1D}" type="presOf" srcId="{9A8564B9-410C-4C2D-8018-EE6015262756}" destId="{D847B1C9-9358-4B17-A4C0-A004DE38F33D}" srcOrd="0" destOrd="0" presId="urn:microsoft.com/office/officeart/2005/8/layout/process4"/>
    <dgm:cxn modelId="{6134BD96-EC13-4BC7-96CA-C22660BC2BB1}" type="presOf" srcId="{57CB30A3-F1C7-4DDB-A676-B7F0A280E7FB}" destId="{FD3C978C-DEBB-4809-B085-917358EFF7E0}" srcOrd="0" destOrd="0" presId="urn:microsoft.com/office/officeart/2005/8/layout/process4"/>
    <dgm:cxn modelId="{C506FCB6-F215-425D-B37D-90CEF9A3A08D}" srcId="{48DE8488-0E49-40FF-9E30-5E1CB11717D3}" destId="{9A8564B9-410C-4C2D-8018-EE6015262756}" srcOrd="2" destOrd="0" parTransId="{3606B4B2-745D-4FCE-9613-3174EB46E584}" sibTransId="{E947B269-5118-4F8C-9537-C0284F211ECC}"/>
    <dgm:cxn modelId="{E0EA69BC-1386-4F46-AC2F-A7AF649B675C}" srcId="{48DE8488-0E49-40FF-9E30-5E1CB11717D3}" destId="{8514B2AE-EE07-4800-8460-647E602A4859}" srcOrd="1" destOrd="0" parTransId="{67BAF5C3-B7FA-4185-A347-9A1F706901A4}" sibTransId="{8C6B3A0B-03A4-4769-A2C9-08C7E248D3D0}"/>
    <dgm:cxn modelId="{63F755F1-6BE2-4A75-9887-8B288AF13973}" srcId="{48DE8488-0E49-40FF-9E30-5E1CB11717D3}" destId="{57CB30A3-F1C7-4DDB-A676-B7F0A280E7FB}" srcOrd="0" destOrd="0" parTransId="{2808FD00-7299-41DB-8C22-CEAE843FEFF9}" sibTransId="{B00A38E9-89D6-4CBC-B286-A30CA004228E}"/>
    <dgm:cxn modelId="{1CF3B8DE-FC0F-4ADE-A145-E8544D78B44E}" type="presOf" srcId="{48DE8488-0E49-40FF-9E30-5E1CB11717D3}" destId="{28433A1F-DC4A-421F-BA05-9BB65BFB72B2}" srcOrd="0" destOrd="0" presId="urn:microsoft.com/office/officeart/2005/8/layout/process4"/>
    <dgm:cxn modelId="{539E7AF4-1E0F-4F67-9B4D-1E70217D0710}" srcId="{48DE8488-0E49-40FF-9E30-5E1CB11717D3}" destId="{4FE296E8-2901-4CB4-B3FD-9A94233B57B4}" srcOrd="3" destOrd="0" parTransId="{AB16E9DE-2222-4D22-938E-A6C54889C5B9}" sibTransId="{BCEC06FE-BC7B-4777-837E-96086D73E0E9}"/>
    <dgm:cxn modelId="{26433519-44DF-4EDD-A011-8679C757DCCC}" type="presOf" srcId="{8514B2AE-EE07-4800-8460-647E602A4859}" destId="{9B1C00F7-B311-432D-B38C-2DB32C523BF3}" srcOrd="0" destOrd="0" presId="urn:microsoft.com/office/officeart/2005/8/layout/process4"/>
    <dgm:cxn modelId="{D7A1F553-B18E-46A3-89BC-419E2252DD26}" type="presParOf" srcId="{28433A1F-DC4A-421F-BA05-9BB65BFB72B2}" destId="{08477BEE-6E16-4DF8-ABD2-756B4B888917}" srcOrd="0" destOrd="0" presId="urn:microsoft.com/office/officeart/2005/8/layout/process4"/>
    <dgm:cxn modelId="{9CA09D0F-9CAE-4BA6-967F-3C822F1B8256}" type="presParOf" srcId="{08477BEE-6E16-4DF8-ABD2-756B4B888917}" destId="{62350BBE-1E21-47E6-97BD-B92F9D8A20CF}" srcOrd="0" destOrd="0" presId="urn:microsoft.com/office/officeart/2005/8/layout/process4"/>
    <dgm:cxn modelId="{48FF7028-7862-4601-B482-8AB49D039FD4}" type="presParOf" srcId="{28433A1F-DC4A-421F-BA05-9BB65BFB72B2}" destId="{DC4C6553-1305-4EBC-9F70-98C25BB87BAB}" srcOrd="1" destOrd="0" presId="urn:microsoft.com/office/officeart/2005/8/layout/process4"/>
    <dgm:cxn modelId="{BC9D58FA-DBA6-431C-AD30-DE510ECE9D03}" type="presParOf" srcId="{28433A1F-DC4A-421F-BA05-9BB65BFB72B2}" destId="{B78B9671-ABE8-44BD-B1F9-748C11959AC9}" srcOrd="2" destOrd="0" presId="urn:microsoft.com/office/officeart/2005/8/layout/process4"/>
    <dgm:cxn modelId="{8FD10882-1E21-42C0-9D44-A03D2E2D2BB1}" type="presParOf" srcId="{B78B9671-ABE8-44BD-B1F9-748C11959AC9}" destId="{D847B1C9-9358-4B17-A4C0-A004DE38F33D}" srcOrd="0" destOrd="0" presId="urn:microsoft.com/office/officeart/2005/8/layout/process4"/>
    <dgm:cxn modelId="{A97F53EC-F44C-487A-BFD5-66419F871907}" type="presParOf" srcId="{28433A1F-DC4A-421F-BA05-9BB65BFB72B2}" destId="{7EE23F79-180B-4EA3-AD69-F687920FED3F}" srcOrd="3" destOrd="0" presId="urn:microsoft.com/office/officeart/2005/8/layout/process4"/>
    <dgm:cxn modelId="{61963E58-0D07-43DB-9F03-0C173AABA40E}" type="presParOf" srcId="{28433A1F-DC4A-421F-BA05-9BB65BFB72B2}" destId="{9991C8AA-5F15-4848-A3D4-53B9B59EDF74}" srcOrd="4" destOrd="0" presId="urn:microsoft.com/office/officeart/2005/8/layout/process4"/>
    <dgm:cxn modelId="{0912A801-6377-4024-8F17-24C36170C025}" type="presParOf" srcId="{9991C8AA-5F15-4848-A3D4-53B9B59EDF74}" destId="{9B1C00F7-B311-432D-B38C-2DB32C523BF3}" srcOrd="0" destOrd="0" presId="urn:microsoft.com/office/officeart/2005/8/layout/process4"/>
    <dgm:cxn modelId="{715EF7F0-D9D8-46D8-AAEA-07F457697DF8}" type="presParOf" srcId="{28433A1F-DC4A-421F-BA05-9BB65BFB72B2}" destId="{04082CF3-6ABE-4469-887C-916DF437EF7D}" srcOrd="5" destOrd="0" presId="urn:microsoft.com/office/officeart/2005/8/layout/process4"/>
    <dgm:cxn modelId="{164E16FE-7F7A-4408-80E8-24F1EE2EDE8D}" type="presParOf" srcId="{28433A1F-DC4A-421F-BA05-9BB65BFB72B2}" destId="{21E54CCC-45F8-4E55-AC92-2E9CC08269AD}" srcOrd="6" destOrd="0" presId="urn:microsoft.com/office/officeart/2005/8/layout/process4"/>
    <dgm:cxn modelId="{C22CB5B6-454A-4554-8F85-E691766F878A}" type="presParOf" srcId="{21E54CCC-45F8-4E55-AC92-2E9CC08269AD}" destId="{FD3C978C-DEBB-4809-B085-917358EFF7E0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B9466C3B-8E9D-431B-A9D9-2F9489831948}" type="doc">
      <dgm:prSet loTypeId="urn:microsoft.com/office/officeart/2005/8/layout/process4" loCatId="list" qsTypeId="urn:microsoft.com/office/officeart/2005/8/quickstyle/3d2" qsCatId="3D" csTypeId="urn:microsoft.com/office/officeart/2005/8/colors/accent3_2" csCatId="accent3" phldr="1"/>
      <dgm:spPr/>
      <dgm:t>
        <a:bodyPr/>
        <a:lstStyle/>
        <a:p>
          <a:endParaRPr lang="pt-BR"/>
        </a:p>
      </dgm:t>
    </dgm:pt>
    <dgm:pt modelId="{EEA4ECDD-21CC-4372-8C77-370EF64EBC8E}">
      <dgm:prSet phldrT="[Texto]" custT="1"/>
      <dgm:spPr/>
      <dgm:t>
        <a:bodyPr/>
        <a:lstStyle/>
        <a:p>
          <a:r>
            <a:rPr lang="pt-BR" sz="2800" dirty="0" smtClean="0"/>
            <a:t>Estabelecimento de </a:t>
          </a:r>
          <a:r>
            <a:rPr lang="pt-BR" sz="2800" dirty="0" smtClean="0">
              <a:solidFill>
                <a:schemeClr val="tx1"/>
              </a:solidFill>
            </a:rPr>
            <a:t>protocolo e fluxos </a:t>
          </a:r>
          <a:r>
            <a:rPr lang="pt-BR" sz="2800" dirty="0" smtClean="0"/>
            <a:t>entre o Sistema de Justiça (Poder Judiciário, Ministério Público e Defensoria Pública) e o Serviço de MSE em Meio Aberto</a:t>
          </a:r>
          <a:endParaRPr lang="pt-BR" sz="2800" dirty="0" smtClean="0">
            <a:solidFill>
              <a:srgbClr val="FFFF00"/>
            </a:solidFill>
          </a:endParaRPr>
        </a:p>
      </dgm:t>
    </dgm:pt>
    <dgm:pt modelId="{98D888A6-2727-4128-BF97-3F28E402C58A}" type="parTrans" cxnId="{00EDE2A2-D060-4D09-A153-28937173F926}">
      <dgm:prSet/>
      <dgm:spPr/>
      <dgm:t>
        <a:bodyPr/>
        <a:lstStyle/>
        <a:p>
          <a:endParaRPr lang="pt-BR"/>
        </a:p>
      </dgm:t>
    </dgm:pt>
    <dgm:pt modelId="{849B4D10-0B73-4D6F-B8A2-B77F6E8D725F}" type="sibTrans" cxnId="{00EDE2A2-D060-4D09-A153-28937173F926}">
      <dgm:prSet/>
      <dgm:spPr/>
      <dgm:t>
        <a:bodyPr/>
        <a:lstStyle/>
        <a:p>
          <a:endParaRPr lang="pt-BR"/>
        </a:p>
      </dgm:t>
    </dgm:pt>
    <dgm:pt modelId="{71CE605F-6AF3-4067-B4E5-7DA6A495B1DA}">
      <dgm:prSet phldrT="[Texto]" custT="1"/>
      <dgm:spPr/>
      <dgm:t>
        <a:bodyPr/>
        <a:lstStyle/>
        <a:p>
          <a:pPr algn="just"/>
          <a:r>
            <a:rPr lang="pt-BR" sz="3200" dirty="0" smtClean="0"/>
            <a:t>Estabelecimento de fluxos entre o Serviço de MSE em Meio Aberto, as Politicas Setoriais, rede privada e demais instâncias do SGD</a:t>
          </a:r>
          <a:endParaRPr lang="pt-BR" sz="3200" dirty="0"/>
        </a:p>
      </dgm:t>
    </dgm:pt>
    <dgm:pt modelId="{62632E09-CCFC-42E3-B513-B04B119FCDD0}" type="parTrans" cxnId="{99C94E5E-58D3-4036-B771-5D1E2DADF329}">
      <dgm:prSet/>
      <dgm:spPr/>
      <dgm:t>
        <a:bodyPr/>
        <a:lstStyle/>
        <a:p>
          <a:endParaRPr lang="pt-BR"/>
        </a:p>
      </dgm:t>
    </dgm:pt>
    <dgm:pt modelId="{971182A3-8306-410F-8A8F-35530E246561}" type="sibTrans" cxnId="{99C94E5E-58D3-4036-B771-5D1E2DADF329}">
      <dgm:prSet/>
      <dgm:spPr/>
      <dgm:t>
        <a:bodyPr/>
        <a:lstStyle/>
        <a:p>
          <a:endParaRPr lang="pt-BR"/>
        </a:p>
      </dgm:t>
    </dgm:pt>
    <dgm:pt modelId="{6B9207B6-6DB1-4903-AA46-A9AF0C9D2C40}" type="pres">
      <dgm:prSet presAssocID="{B9466C3B-8E9D-431B-A9D9-2F9489831948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pt-BR"/>
        </a:p>
      </dgm:t>
    </dgm:pt>
    <dgm:pt modelId="{B5F1A747-361F-41A2-9105-3A484EADB4CE}" type="pres">
      <dgm:prSet presAssocID="{71CE605F-6AF3-4067-B4E5-7DA6A495B1DA}" presName="boxAndChildren" presStyleCnt="0"/>
      <dgm:spPr/>
      <dgm:t>
        <a:bodyPr/>
        <a:lstStyle/>
        <a:p>
          <a:endParaRPr lang="pt-BR"/>
        </a:p>
      </dgm:t>
    </dgm:pt>
    <dgm:pt modelId="{3072CFFD-AC02-4BC2-963B-0C9C2F9B31A5}" type="pres">
      <dgm:prSet presAssocID="{71CE605F-6AF3-4067-B4E5-7DA6A495B1DA}" presName="parentTextBox" presStyleLbl="node1" presStyleIdx="0" presStyleCnt="2" custScaleY="62526"/>
      <dgm:spPr/>
      <dgm:t>
        <a:bodyPr/>
        <a:lstStyle/>
        <a:p>
          <a:endParaRPr lang="pt-BR"/>
        </a:p>
      </dgm:t>
    </dgm:pt>
    <dgm:pt modelId="{D506D90A-3B33-472C-AD6C-4FAD0D603D90}" type="pres">
      <dgm:prSet presAssocID="{849B4D10-0B73-4D6F-B8A2-B77F6E8D725F}" presName="sp" presStyleCnt="0"/>
      <dgm:spPr/>
      <dgm:t>
        <a:bodyPr/>
        <a:lstStyle/>
        <a:p>
          <a:endParaRPr lang="pt-BR"/>
        </a:p>
      </dgm:t>
    </dgm:pt>
    <dgm:pt modelId="{17391CF3-517F-4473-8B43-6140C2F5462C}" type="pres">
      <dgm:prSet presAssocID="{EEA4ECDD-21CC-4372-8C77-370EF64EBC8E}" presName="arrowAndChildren" presStyleCnt="0"/>
      <dgm:spPr/>
      <dgm:t>
        <a:bodyPr/>
        <a:lstStyle/>
        <a:p>
          <a:endParaRPr lang="pt-BR"/>
        </a:p>
      </dgm:t>
    </dgm:pt>
    <dgm:pt modelId="{6D6CF240-DE8D-491B-8FBA-E629E1C0FC53}" type="pres">
      <dgm:prSet presAssocID="{EEA4ECDD-21CC-4372-8C77-370EF64EBC8E}" presName="parentTextArrow" presStyleLbl="node1" presStyleIdx="1" presStyleCnt="2" custScaleY="31273"/>
      <dgm:spPr/>
      <dgm:t>
        <a:bodyPr/>
        <a:lstStyle/>
        <a:p>
          <a:endParaRPr lang="pt-BR"/>
        </a:p>
      </dgm:t>
    </dgm:pt>
  </dgm:ptLst>
  <dgm:cxnLst>
    <dgm:cxn modelId="{ABF070CC-35A2-4ED7-BE9F-8B0657FB5A7E}" type="presOf" srcId="{B9466C3B-8E9D-431B-A9D9-2F9489831948}" destId="{6B9207B6-6DB1-4903-AA46-A9AF0C9D2C40}" srcOrd="0" destOrd="0" presId="urn:microsoft.com/office/officeart/2005/8/layout/process4"/>
    <dgm:cxn modelId="{00EDE2A2-D060-4D09-A153-28937173F926}" srcId="{B9466C3B-8E9D-431B-A9D9-2F9489831948}" destId="{EEA4ECDD-21CC-4372-8C77-370EF64EBC8E}" srcOrd="0" destOrd="0" parTransId="{98D888A6-2727-4128-BF97-3F28E402C58A}" sibTransId="{849B4D10-0B73-4D6F-B8A2-B77F6E8D725F}"/>
    <dgm:cxn modelId="{99C94E5E-58D3-4036-B771-5D1E2DADF329}" srcId="{B9466C3B-8E9D-431B-A9D9-2F9489831948}" destId="{71CE605F-6AF3-4067-B4E5-7DA6A495B1DA}" srcOrd="1" destOrd="0" parTransId="{62632E09-CCFC-42E3-B513-B04B119FCDD0}" sibTransId="{971182A3-8306-410F-8A8F-35530E246561}"/>
    <dgm:cxn modelId="{CCF923BE-D6B6-47AF-B1F5-D7E1761C2D81}" type="presOf" srcId="{71CE605F-6AF3-4067-B4E5-7DA6A495B1DA}" destId="{3072CFFD-AC02-4BC2-963B-0C9C2F9B31A5}" srcOrd="0" destOrd="0" presId="urn:microsoft.com/office/officeart/2005/8/layout/process4"/>
    <dgm:cxn modelId="{997B56CB-D561-4BB8-A4BC-7A5D46D127DF}" type="presOf" srcId="{EEA4ECDD-21CC-4372-8C77-370EF64EBC8E}" destId="{6D6CF240-DE8D-491B-8FBA-E629E1C0FC53}" srcOrd="0" destOrd="0" presId="urn:microsoft.com/office/officeart/2005/8/layout/process4"/>
    <dgm:cxn modelId="{6B6A363C-3D69-43FF-AA52-F756385B044C}" type="presParOf" srcId="{6B9207B6-6DB1-4903-AA46-A9AF0C9D2C40}" destId="{B5F1A747-361F-41A2-9105-3A484EADB4CE}" srcOrd="0" destOrd="0" presId="urn:microsoft.com/office/officeart/2005/8/layout/process4"/>
    <dgm:cxn modelId="{6DD7A61A-4630-4845-A043-1E5763E3664D}" type="presParOf" srcId="{B5F1A747-361F-41A2-9105-3A484EADB4CE}" destId="{3072CFFD-AC02-4BC2-963B-0C9C2F9B31A5}" srcOrd="0" destOrd="0" presId="urn:microsoft.com/office/officeart/2005/8/layout/process4"/>
    <dgm:cxn modelId="{C062CEC6-5EF1-4D58-AB92-59E1E5FE30EB}" type="presParOf" srcId="{6B9207B6-6DB1-4903-AA46-A9AF0C9D2C40}" destId="{D506D90A-3B33-472C-AD6C-4FAD0D603D90}" srcOrd="1" destOrd="0" presId="urn:microsoft.com/office/officeart/2005/8/layout/process4"/>
    <dgm:cxn modelId="{C379826E-874C-4ECC-AC24-8F5F38913C86}" type="presParOf" srcId="{6B9207B6-6DB1-4903-AA46-A9AF0C9D2C40}" destId="{17391CF3-517F-4473-8B43-6140C2F5462C}" srcOrd="2" destOrd="0" presId="urn:microsoft.com/office/officeart/2005/8/layout/process4"/>
    <dgm:cxn modelId="{5AE8F4E6-0871-4DD3-B3C9-979CE6B69BDE}" type="presParOf" srcId="{17391CF3-517F-4473-8B43-6140C2F5462C}" destId="{6D6CF240-DE8D-491B-8FBA-E629E1C0FC53}" srcOrd="0" destOrd="0" presId="urn:microsoft.com/office/officeart/2005/8/layout/process4"/>
  </dgm:cxnLst>
  <dgm:bg>
    <a:noFill/>
  </dgm:bg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B9466C3B-8E9D-431B-A9D9-2F9489831948}" type="doc">
      <dgm:prSet loTypeId="urn:microsoft.com/office/officeart/2005/8/layout/process4" loCatId="list" qsTypeId="urn:microsoft.com/office/officeart/2005/8/quickstyle/3d2" qsCatId="3D" csTypeId="urn:microsoft.com/office/officeart/2005/8/colors/accent3_2" csCatId="accent3" phldr="1"/>
      <dgm:spPr/>
      <dgm:t>
        <a:bodyPr/>
        <a:lstStyle/>
        <a:p>
          <a:endParaRPr lang="pt-BR"/>
        </a:p>
      </dgm:t>
    </dgm:pt>
    <dgm:pt modelId="{71CE605F-6AF3-4067-B4E5-7DA6A495B1DA}">
      <dgm:prSet phldrT="[Texto]" custT="1"/>
      <dgm:spPr/>
      <dgm:t>
        <a:bodyPr/>
        <a:lstStyle/>
        <a:p>
          <a:r>
            <a:rPr lang="pt-BR" sz="3200" dirty="0" smtClean="0"/>
            <a:t>Estabelecimento da sistemática permanente de avaliação do Programa Municipal de Atendimento Socioeducativo, em suas várias instâncias.</a:t>
          </a:r>
          <a:endParaRPr lang="pt-BR" sz="3200" dirty="0"/>
        </a:p>
      </dgm:t>
    </dgm:pt>
    <dgm:pt modelId="{62632E09-CCFC-42E3-B513-B04B119FCDD0}" type="parTrans" cxnId="{99C94E5E-58D3-4036-B771-5D1E2DADF329}">
      <dgm:prSet/>
      <dgm:spPr/>
      <dgm:t>
        <a:bodyPr/>
        <a:lstStyle/>
        <a:p>
          <a:endParaRPr lang="pt-BR"/>
        </a:p>
      </dgm:t>
    </dgm:pt>
    <dgm:pt modelId="{971182A3-8306-410F-8A8F-35530E246561}" type="sibTrans" cxnId="{99C94E5E-58D3-4036-B771-5D1E2DADF329}">
      <dgm:prSet/>
      <dgm:spPr/>
      <dgm:t>
        <a:bodyPr/>
        <a:lstStyle/>
        <a:p>
          <a:endParaRPr lang="pt-BR"/>
        </a:p>
      </dgm:t>
    </dgm:pt>
    <dgm:pt modelId="{9DD9C81A-B5E0-4CF6-A970-1F3D25D2EEE1}">
      <dgm:prSet phldrT="[Texto]"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pt-BR" sz="2800" dirty="0" smtClean="0"/>
            <a:t>Estabelecimento da </a:t>
          </a:r>
          <a:r>
            <a:rPr lang="pt-BR" sz="2800" dirty="0" smtClean="0">
              <a:solidFill>
                <a:schemeClr val="tx1"/>
              </a:solidFill>
            </a:rPr>
            <a:t>rotina de registros </a:t>
          </a:r>
          <a:r>
            <a:rPr lang="pt-BR" sz="2800" dirty="0" smtClean="0"/>
            <a:t>sobre os atendimentos prestados e sobre o trabalho desenvolvido no Serviço.</a:t>
          </a:r>
        </a:p>
      </dgm:t>
    </dgm:pt>
    <dgm:pt modelId="{883BBAAA-3721-4E64-B0E3-92F12551D504}" type="sibTrans" cxnId="{601A3989-3034-422C-ABF5-14284E49EC99}">
      <dgm:prSet/>
      <dgm:spPr/>
      <dgm:t>
        <a:bodyPr/>
        <a:lstStyle/>
        <a:p>
          <a:endParaRPr lang="pt-BR"/>
        </a:p>
      </dgm:t>
    </dgm:pt>
    <dgm:pt modelId="{E087DCE7-219B-4F9E-9D41-3F623B16A942}" type="parTrans" cxnId="{601A3989-3034-422C-ABF5-14284E49EC99}">
      <dgm:prSet/>
      <dgm:spPr/>
      <dgm:t>
        <a:bodyPr/>
        <a:lstStyle/>
        <a:p>
          <a:endParaRPr lang="pt-BR"/>
        </a:p>
      </dgm:t>
    </dgm:pt>
    <dgm:pt modelId="{6B9207B6-6DB1-4903-AA46-A9AF0C9D2C40}" type="pres">
      <dgm:prSet presAssocID="{B9466C3B-8E9D-431B-A9D9-2F9489831948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pt-BR"/>
        </a:p>
      </dgm:t>
    </dgm:pt>
    <dgm:pt modelId="{B5F1A747-361F-41A2-9105-3A484EADB4CE}" type="pres">
      <dgm:prSet presAssocID="{71CE605F-6AF3-4067-B4E5-7DA6A495B1DA}" presName="boxAndChildren" presStyleCnt="0"/>
      <dgm:spPr/>
      <dgm:t>
        <a:bodyPr/>
        <a:lstStyle/>
        <a:p>
          <a:endParaRPr lang="pt-BR"/>
        </a:p>
      </dgm:t>
    </dgm:pt>
    <dgm:pt modelId="{3072CFFD-AC02-4BC2-963B-0C9C2F9B31A5}" type="pres">
      <dgm:prSet presAssocID="{71CE605F-6AF3-4067-B4E5-7DA6A495B1DA}" presName="parentTextBox" presStyleLbl="node1" presStyleIdx="0" presStyleCnt="2" custScaleY="45138"/>
      <dgm:spPr/>
      <dgm:t>
        <a:bodyPr/>
        <a:lstStyle/>
        <a:p>
          <a:endParaRPr lang="pt-BR"/>
        </a:p>
      </dgm:t>
    </dgm:pt>
    <dgm:pt modelId="{618B3CC2-972F-4141-9CC6-7CA82B6B1916}" type="pres">
      <dgm:prSet presAssocID="{883BBAAA-3721-4E64-B0E3-92F12551D504}" presName="sp" presStyleCnt="0"/>
      <dgm:spPr/>
      <dgm:t>
        <a:bodyPr/>
        <a:lstStyle/>
        <a:p>
          <a:endParaRPr lang="pt-BR"/>
        </a:p>
      </dgm:t>
    </dgm:pt>
    <dgm:pt modelId="{3CA7F90E-08E7-469E-8A06-DAF5CA3A61BC}" type="pres">
      <dgm:prSet presAssocID="{9DD9C81A-B5E0-4CF6-A970-1F3D25D2EEE1}" presName="arrowAndChildren" presStyleCnt="0"/>
      <dgm:spPr/>
      <dgm:t>
        <a:bodyPr/>
        <a:lstStyle/>
        <a:p>
          <a:endParaRPr lang="pt-BR"/>
        </a:p>
      </dgm:t>
    </dgm:pt>
    <dgm:pt modelId="{934C5CE4-DA17-405F-B7B2-3320D0813021}" type="pres">
      <dgm:prSet presAssocID="{9DD9C81A-B5E0-4CF6-A970-1F3D25D2EEE1}" presName="parentTextArrow" presStyleLbl="node1" presStyleIdx="1" presStyleCnt="2" custScaleY="24093" custLinFactNeighborY="-1866"/>
      <dgm:spPr/>
      <dgm:t>
        <a:bodyPr/>
        <a:lstStyle/>
        <a:p>
          <a:endParaRPr lang="pt-BR"/>
        </a:p>
      </dgm:t>
    </dgm:pt>
  </dgm:ptLst>
  <dgm:cxnLst>
    <dgm:cxn modelId="{601A3989-3034-422C-ABF5-14284E49EC99}" srcId="{B9466C3B-8E9D-431B-A9D9-2F9489831948}" destId="{9DD9C81A-B5E0-4CF6-A970-1F3D25D2EEE1}" srcOrd="0" destOrd="0" parTransId="{E087DCE7-219B-4F9E-9D41-3F623B16A942}" sibTransId="{883BBAAA-3721-4E64-B0E3-92F12551D504}"/>
    <dgm:cxn modelId="{BEFEF376-7BC9-462E-8883-BA69E1D3658A}" type="presOf" srcId="{9DD9C81A-B5E0-4CF6-A970-1F3D25D2EEE1}" destId="{934C5CE4-DA17-405F-B7B2-3320D0813021}" srcOrd="0" destOrd="0" presId="urn:microsoft.com/office/officeart/2005/8/layout/process4"/>
    <dgm:cxn modelId="{99C94E5E-58D3-4036-B771-5D1E2DADF329}" srcId="{B9466C3B-8E9D-431B-A9D9-2F9489831948}" destId="{71CE605F-6AF3-4067-B4E5-7DA6A495B1DA}" srcOrd="1" destOrd="0" parTransId="{62632E09-CCFC-42E3-B513-B04B119FCDD0}" sibTransId="{971182A3-8306-410F-8A8F-35530E246561}"/>
    <dgm:cxn modelId="{82B008BD-D7DA-4334-A73F-E7A5BF8B7FB0}" type="presOf" srcId="{71CE605F-6AF3-4067-B4E5-7DA6A495B1DA}" destId="{3072CFFD-AC02-4BC2-963B-0C9C2F9B31A5}" srcOrd="0" destOrd="0" presId="urn:microsoft.com/office/officeart/2005/8/layout/process4"/>
    <dgm:cxn modelId="{8B7EC274-81C7-4FAA-A380-05B20E7BB421}" type="presOf" srcId="{B9466C3B-8E9D-431B-A9D9-2F9489831948}" destId="{6B9207B6-6DB1-4903-AA46-A9AF0C9D2C40}" srcOrd="0" destOrd="0" presId="urn:microsoft.com/office/officeart/2005/8/layout/process4"/>
    <dgm:cxn modelId="{B93901C5-4D28-4A93-A4CF-1959E35544A1}" type="presParOf" srcId="{6B9207B6-6DB1-4903-AA46-A9AF0C9D2C40}" destId="{B5F1A747-361F-41A2-9105-3A484EADB4CE}" srcOrd="0" destOrd="0" presId="urn:microsoft.com/office/officeart/2005/8/layout/process4"/>
    <dgm:cxn modelId="{00BD45B9-C350-45BE-A1F3-688C5F8C0F73}" type="presParOf" srcId="{B5F1A747-361F-41A2-9105-3A484EADB4CE}" destId="{3072CFFD-AC02-4BC2-963B-0C9C2F9B31A5}" srcOrd="0" destOrd="0" presId="urn:microsoft.com/office/officeart/2005/8/layout/process4"/>
    <dgm:cxn modelId="{39E14622-F58D-4F4B-9D07-2F5DED6DD13E}" type="presParOf" srcId="{6B9207B6-6DB1-4903-AA46-A9AF0C9D2C40}" destId="{618B3CC2-972F-4141-9CC6-7CA82B6B1916}" srcOrd="1" destOrd="0" presId="urn:microsoft.com/office/officeart/2005/8/layout/process4"/>
    <dgm:cxn modelId="{B7B13D97-2EF4-4FA2-AC67-BBC3EE485234}" type="presParOf" srcId="{6B9207B6-6DB1-4903-AA46-A9AF0C9D2C40}" destId="{3CA7F90E-08E7-469E-8A06-DAF5CA3A61BC}" srcOrd="2" destOrd="0" presId="urn:microsoft.com/office/officeart/2005/8/layout/process4"/>
    <dgm:cxn modelId="{79F937D3-F1F9-455C-85F6-C397CAA7C4AA}" type="presParOf" srcId="{3CA7F90E-08E7-469E-8A06-DAF5CA3A61BC}" destId="{934C5CE4-DA17-405F-B7B2-3320D0813021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FA9CB998-32AC-49F0-95D3-6EAC80AD635B}">
      <dsp:nvSpPr>
        <dsp:cNvPr id="0" name=""/>
        <dsp:cNvSpPr/>
      </dsp:nvSpPr>
      <dsp:spPr>
        <a:xfrm>
          <a:off x="7" y="0"/>
          <a:ext cx="8507280" cy="6858000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99136" rIns="199136" bIns="199136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800" kern="1200" dirty="0" smtClean="0"/>
            <a:t>Programa Municipal de Atendimento Socioeducativo</a:t>
          </a:r>
          <a:endParaRPr lang="pt-BR" sz="2800" kern="1200" dirty="0"/>
        </a:p>
      </dsp:txBody>
      <dsp:txXfrm>
        <a:off x="2767000" y="342900"/>
        <a:ext cx="2973294" cy="1028700"/>
      </dsp:txXfrm>
    </dsp:sp>
    <dsp:sp modelId="{4B012F13-1E29-49F4-A5CD-8C47A81C15A4}">
      <dsp:nvSpPr>
        <dsp:cNvPr id="0" name=""/>
        <dsp:cNvSpPr/>
      </dsp:nvSpPr>
      <dsp:spPr>
        <a:xfrm>
          <a:off x="432023" y="1844836"/>
          <a:ext cx="7776869" cy="4540476"/>
        </a:xfrm>
        <a:prstGeom prst="ellipse">
          <a:avLst/>
        </a:prstGeom>
        <a:solidFill>
          <a:schemeClr val="accent2">
            <a:hueOff val="899978"/>
            <a:satOff val="24292"/>
            <a:lumOff val="255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4480" tIns="284480" rIns="284480" bIns="28448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t-BR" sz="4000" kern="1200" dirty="0" smtClean="0"/>
        </a:p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4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Políticas Públicas</a:t>
          </a:r>
        </a:p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4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e Rede Socioassistencial </a:t>
          </a:r>
        </a:p>
      </dsp:txBody>
      <dsp:txXfrm>
        <a:off x="2508447" y="2128616"/>
        <a:ext cx="3624021" cy="851339"/>
      </dsp:txXfrm>
    </dsp:sp>
    <dsp:sp modelId="{8DE2E073-1529-42E2-A820-64D64A2C137A}">
      <dsp:nvSpPr>
        <dsp:cNvPr id="0" name=""/>
        <dsp:cNvSpPr/>
      </dsp:nvSpPr>
      <dsp:spPr>
        <a:xfrm>
          <a:off x="1282484" y="3861054"/>
          <a:ext cx="6000681" cy="2294823"/>
        </a:xfrm>
        <a:prstGeom prst="ellipse">
          <a:avLst/>
        </a:prstGeom>
        <a:solidFill>
          <a:schemeClr val="accent2">
            <a:hueOff val="1799955"/>
            <a:satOff val="48584"/>
            <a:lumOff val="5099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99136" rIns="199136" bIns="199136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800" b="1" kern="120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Serviço de Medidas Socioeducativas</a:t>
          </a:r>
        </a:p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800" b="1" kern="120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em Meio  Aberto</a:t>
          </a:r>
          <a:r>
            <a:rPr lang="pt-BR" sz="1800" b="1" kern="120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endParaRPr lang="pt-BR" sz="18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2161263" y="4434759"/>
        <a:ext cx="4243122" cy="1147411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6B82FD17-A446-45F5-B4FB-C6F87FBEE0B8}">
      <dsp:nvSpPr>
        <dsp:cNvPr id="0" name=""/>
        <dsp:cNvSpPr/>
      </dsp:nvSpPr>
      <dsp:spPr>
        <a:xfrm rot="5514030">
          <a:off x="307372" y="1671780"/>
          <a:ext cx="2143478" cy="151569"/>
        </a:xfrm>
        <a:prstGeom prst="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C6F00CA-F750-4362-83C6-C9FB0F21CD35}">
      <dsp:nvSpPr>
        <dsp:cNvPr id="0" name=""/>
        <dsp:cNvSpPr/>
      </dsp:nvSpPr>
      <dsp:spPr>
        <a:xfrm>
          <a:off x="79635" y="0"/>
          <a:ext cx="3672704" cy="1852811"/>
        </a:xfrm>
        <a:prstGeom prst="roundRect">
          <a:avLst>
            <a:gd name="adj" fmla="val 10000"/>
          </a:avLst>
        </a:prstGeom>
        <a:solidFill>
          <a:schemeClr val="accent2"/>
        </a:solidFill>
        <a:ln w="50800" cap="flat" cmpd="sng" algn="ctr">
          <a:solidFill>
            <a:schemeClr val="lt1"/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hemeClr val="lt1"/>
        </a:lnRef>
        <a:fillRef idx="1">
          <a:schemeClr val="accent2"/>
        </a:fillRef>
        <a:effectRef idx="1">
          <a:schemeClr val="accent2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900" b="1" kern="1200" dirty="0" err="1" smtClean="0">
              <a:solidFill>
                <a:schemeClr val="bg1"/>
              </a:solidFill>
            </a:rPr>
            <a:t>Matricialidade</a:t>
          </a:r>
          <a:r>
            <a:rPr lang="pt-BR" sz="2900" b="1" kern="1200" dirty="0" smtClean="0">
              <a:solidFill>
                <a:schemeClr val="bg1"/>
              </a:solidFill>
            </a:rPr>
            <a:t> Familiar</a:t>
          </a:r>
          <a:endParaRPr lang="pt-BR" sz="2900" b="1" kern="1200" dirty="0">
            <a:solidFill>
              <a:schemeClr val="bg1"/>
            </a:solidFill>
          </a:endParaRPr>
        </a:p>
      </dsp:txBody>
      <dsp:txXfrm>
        <a:off x="79635" y="0"/>
        <a:ext cx="3672704" cy="1852811"/>
      </dsp:txXfrm>
    </dsp:sp>
    <dsp:sp modelId="{96E5F40E-685B-4C91-940E-E2E9CB835DFD}">
      <dsp:nvSpPr>
        <dsp:cNvPr id="0" name=""/>
        <dsp:cNvSpPr/>
      </dsp:nvSpPr>
      <dsp:spPr>
        <a:xfrm rot="22671" flipH="1" flipV="1">
          <a:off x="3382973" y="2348461"/>
          <a:ext cx="87814" cy="981431"/>
        </a:xfrm>
        <a:prstGeom prst="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5281A2D-FF48-4764-BFC7-1A43F7A1B447}">
      <dsp:nvSpPr>
        <dsp:cNvPr id="0" name=""/>
        <dsp:cNvSpPr/>
      </dsp:nvSpPr>
      <dsp:spPr>
        <a:xfrm>
          <a:off x="40681" y="2204171"/>
          <a:ext cx="3608439" cy="1756918"/>
        </a:xfrm>
        <a:prstGeom prst="roundRect">
          <a:avLst>
            <a:gd name="adj" fmla="val 10000"/>
          </a:avLst>
        </a:prstGeom>
        <a:solidFill>
          <a:schemeClr val="accent2"/>
        </a:solidFill>
        <a:ln w="50800" cap="flat" cmpd="sng" algn="ctr">
          <a:solidFill>
            <a:schemeClr val="lt1"/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hemeClr val="lt1"/>
        </a:lnRef>
        <a:fillRef idx="1">
          <a:schemeClr val="accent2"/>
        </a:fillRef>
        <a:effectRef idx="1">
          <a:schemeClr val="accent2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900" kern="1200" dirty="0" smtClean="0"/>
            <a:t>Abrangência e Complexidade  territorial</a:t>
          </a:r>
          <a:endParaRPr lang="pt-BR" sz="2900" kern="1200" dirty="0"/>
        </a:p>
      </dsp:txBody>
      <dsp:txXfrm>
        <a:off x="40681" y="2204171"/>
        <a:ext cx="3608439" cy="1756918"/>
      </dsp:txXfrm>
    </dsp:sp>
    <dsp:sp modelId="{C451AD8A-F1CE-4D01-BE8E-576027C7AD40}">
      <dsp:nvSpPr>
        <dsp:cNvPr id="0" name=""/>
        <dsp:cNvSpPr/>
      </dsp:nvSpPr>
      <dsp:spPr>
        <a:xfrm rot="15847967">
          <a:off x="4346610" y="1720636"/>
          <a:ext cx="2111010" cy="151569"/>
        </a:xfrm>
        <a:prstGeom prst="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500625D-B0CB-4C9A-8541-B1F129C967A7}">
      <dsp:nvSpPr>
        <dsp:cNvPr id="0" name=""/>
        <dsp:cNvSpPr/>
      </dsp:nvSpPr>
      <dsp:spPr>
        <a:xfrm>
          <a:off x="4245825" y="2272215"/>
          <a:ext cx="3531038" cy="1675566"/>
        </a:xfrm>
        <a:prstGeom prst="roundRect">
          <a:avLst>
            <a:gd name="adj" fmla="val 10000"/>
          </a:avLst>
        </a:prstGeom>
        <a:solidFill>
          <a:schemeClr val="accent3"/>
        </a:solidFill>
        <a:ln w="50800" cap="flat" cmpd="sng" algn="ctr">
          <a:solidFill>
            <a:schemeClr val="lt1"/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hemeClr val="lt1"/>
        </a:lnRef>
        <a:fillRef idx="1">
          <a:schemeClr val="accent3"/>
        </a:fillRef>
        <a:effectRef idx="1">
          <a:schemeClr val="accent3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900" kern="1200" dirty="0" smtClean="0"/>
            <a:t> </a:t>
          </a:r>
          <a:r>
            <a:rPr lang="pt-BR" sz="2900" b="1" kern="1200" dirty="0" smtClean="0"/>
            <a:t>Articulação com as políticas públicas e o SGD </a:t>
          </a:r>
          <a:endParaRPr lang="pt-BR" sz="2900" b="1" kern="1200" dirty="0"/>
        </a:p>
      </dsp:txBody>
      <dsp:txXfrm>
        <a:off x="4245825" y="2272215"/>
        <a:ext cx="3531038" cy="1675566"/>
      </dsp:txXfrm>
    </dsp:sp>
    <dsp:sp modelId="{FDD47693-1A1C-4150-A9A3-73482CA43C9D}">
      <dsp:nvSpPr>
        <dsp:cNvPr id="0" name=""/>
        <dsp:cNvSpPr/>
      </dsp:nvSpPr>
      <dsp:spPr>
        <a:xfrm>
          <a:off x="4024524" y="0"/>
          <a:ext cx="3542052" cy="1991799"/>
        </a:xfrm>
        <a:prstGeom prst="roundRect">
          <a:avLst>
            <a:gd name="adj" fmla="val 10000"/>
          </a:avLst>
        </a:prstGeom>
        <a:solidFill>
          <a:schemeClr val="accent3"/>
        </a:solidFill>
        <a:ln w="50800" cap="flat" cmpd="sng" algn="ctr">
          <a:solidFill>
            <a:schemeClr val="lt1"/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hemeClr val="lt1"/>
        </a:lnRef>
        <a:fillRef idx="1">
          <a:schemeClr val="accent3"/>
        </a:fillRef>
        <a:effectRef idx="1">
          <a:schemeClr val="accent3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900" b="1" kern="1200" dirty="0" smtClean="0"/>
            <a:t>Integração com os demais serviços do SUAS</a:t>
          </a:r>
        </a:p>
      </dsp:txBody>
      <dsp:txXfrm>
        <a:off x="4024524" y="0"/>
        <a:ext cx="3542052" cy="1991799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25D7CD93-BEAF-4368-8327-AC771B2B59FA}">
      <dsp:nvSpPr>
        <dsp:cNvPr id="0" name=""/>
        <dsp:cNvSpPr/>
      </dsp:nvSpPr>
      <dsp:spPr>
        <a:xfrm>
          <a:off x="0" y="3929175"/>
          <a:ext cx="8877672" cy="1516040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400" kern="1200" dirty="0" smtClean="0"/>
            <a:t>Elaboração conjunta do Plano Municipal de Atendimento Socioeducativo, pelas Políticas e Conselhos Setoriais municipais e Sistema de Justiça, conforme previsão da </a:t>
          </a:r>
          <a:r>
            <a:rPr lang="pt-BR" sz="2400" kern="1200" dirty="0" smtClean="0">
              <a:solidFill>
                <a:schemeClr val="tx1"/>
              </a:solidFill>
            </a:rPr>
            <a:t>Lei 12.594/12</a:t>
          </a:r>
          <a:endParaRPr lang="pt-BR" sz="2400" kern="1200" dirty="0">
            <a:solidFill>
              <a:schemeClr val="tx1"/>
            </a:solidFill>
          </a:endParaRPr>
        </a:p>
      </dsp:txBody>
      <dsp:txXfrm>
        <a:off x="0" y="3929175"/>
        <a:ext cx="8877672" cy="1516040"/>
      </dsp:txXfrm>
    </dsp:sp>
    <dsp:sp modelId="{B7A3A93A-CA25-4B17-843C-EF9204169139}">
      <dsp:nvSpPr>
        <dsp:cNvPr id="0" name=""/>
        <dsp:cNvSpPr/>
      </dsp:nvSpPr>
      <dsp:spPr>
        <a:xfrm rot="10800000">
          <a:off x="0" y="2205006"/>
          <a:ext cx="8877672" cy="1743212"/>
        </a:xfrm>
        <a:prstGeom prst="upArrowCallou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400" kern="1200" dirty="0" smtClean="0"/>
            <a:t>Avaliação da realidade municipal quanto à execução das MSE (</a:t>
          </a:r>
          <a:r>
            <a:rPr lang="pt-BR" sz="2400" kern="1200" dirty="0" smtClean="0">
              <a:solidFill>
                <a:schemeClr val="tx1"/>
              </a:solidFill>
            </a:rPr>
            <a:t>Diagnóstico</a:t>
          </a:r>
          <a:r>
            <a:rPr lang="pt-BR" sz="2400" kern="1200" dirty="0" smtClean="0"/>
            <a:t>)</a:t>
          </a:r>
          <a:endParaRPr lang="pt-BR" sz="2400" kern="1200" dirty="0"/>
        </a:p>
      </dsp:txBody>
      <dsp:txXfrm rot="10800000">
        <a:off x="0" y="2205006"/>
        <a:ext cx="8877672" cy="1743212"/>
      </dsp:txXfrm>
    </dsp:sp>
    <dsp:sp modelId="{147167D0-F436-422D-9A5A-357DF3711B5D}">
      <dsp:nvSpPr>
        <dsp:cNvPr id="0" name=""/>
        <dsp:cNvSpPr/>
      </dsp:nvSpPr>
      <dsp:spPr>
        <a:xfrm rot="10800000">
          <a:off x="0" y="0"/>
          <a:ext cx="8877672" cy="2224042"/>
        </a:xfrm>
        <a:prstGeom prst="upArrowCallou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400" strike="noStrike" kern="1200" dirty="0" smtClean="0"/>
            <a:t>Instituição de uma </a:t>
          </a:r>
          <a:r>
            <a:rPr lang="pt-BR" sz="2400" b="1" strike="noStrike" kern="1200" dirty="0" smtClean="0"/>
            <a:t>Comissão Intersetorial </a:t>
          </a:r>
          <a:r>
            <a:rPr lang="pt-BR" sz="2400" strike="noStrike" kern="1200" dirty="0" smtClean="0"/>
            <a:t>do Programa Municipal de Atendimento, por meio de </a:t>
          </a:r>
          <a:r>
            <a:rPr lang="pt-BR" sz="2400" b="1" strike="noStrike" kern="1200" dirty="0" smtClean="0">
              <a:solidFill>
                <a:schemeClr val="tx1"/>
              </a:solidFill>
            </a:rPr>
            <a:t>ato normativo municipal</a:t>
          </a:r>
          <a:r>
            <a:rPr lang="pt-BR" sz="2400" strike="noStrike" kern="1200" dirty="0" smtClean="0"/>
            <a:t>,  prevendo a forma de funcionamento, composição, coordenação e sistemática de trabalho</a:t>
          </a:r>
          <a:endParaRPr lang="pt-BR" sz="2400" strike="noStrike" kern="1200" dirty="0"/>
        </a:p>
      </dsp:txBody>
      <dsp:txXfrm rot="10800000">
        <a:off x="0" y="0"/>
        <a:ext cx="8877672" cy="2224042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62350BBE-1E21-47E6-97BD-B92F9D8A20CF}">
      <dsp:nvSpPr>
        <dsp:cNvPr id="0" name=""/>
        <dsp:cNvSpPr/>
      </dsp:nvSpPr>
      <dsp:spPr>
        <a:xfrm>
          <a:off x="0" y="4088998"/>
          <a:ext cx="8892480" cy="2486655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marL="0" lvl="0" indent="0" algn="ctr" defTabSz="9144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pt-BR" sz="2400" kern="1200" dirty="0" smtClean="0"/>
            <a:t>Organização da gestão interna do Serviço de MSE, no que se refere às três etapas metodológicas previstas: </a:t>
          </a:r>
        </a:p>
        <a:p>
          <a:pPr marL="0" lvl="0" indent="0" algn="l" defTabSz="9144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pt-BR" sz="2400" kern="1200" dirty="0" smtClean="0">
              <a:solidFill>
                <a:schemeClr val="tx1"/>
              </a:solidFill>
            </a:rPr>
            <a:t>1. Acolhida;</a:t>
          </a:r>
        </a:p>
        <a:p>
          <a:pPr marL="0" lvl="0" indent="0" algn="l" defTabSz="9144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pt-BR" sz="2400" kern="1200" dirty="0" smtClean="0">
              <a:solidFill>
                <a:schemeClr val="tx1"/>
              </a:solidFill>
            </a:rPr>
            <a:t>2. Elaboração do PIA; </a:t>
          </a:r>
        </a:p>
        <a:p>
          <a:pPr marL="0" lvl="0" indent="0" algn="l" defTabSz="9144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pt-BR" sz="2400" kern="1200" dirty="0" smtClean="0">
              <a:solidFill>
                <a:schemeClr val="tx1"/>
              </a:solidFill>
            </a:rPr>
            <a:t>3. Oferta de Acompanhamento dos Adolescentes, em atividades individuais e coletivas.</a:t>
          </a:r>
          <a:endParaRPr lang="pt-BR" sz="2400" kern="1200" dirty="0">
            <a:solidFill>
              <a:schemeClr val="tx1"/>
            </a:solidFill>
          </a:endParaRPr>
        </a:p>
      </dsp:txBody>
      <dsp:txXfrm>
        <a:off x="0" y="4088998"/>
        <a:ext cx="8892480" cy="2486655"/>
      </dsp:txXfrm>
    </dsp:sp>
    <dsp:sp modelId="{D847B1C9-9358-4B17-A4C0-A004DE38F33D}">
      <dsp:nvSpPr>
        <dsp:cNvPr id="0" name=""/>
        <dsp:cNvSpPr/>
      </dsp:nvSpPr>
      <dsp:spPr>
        <a:xfrm rot="10800000">
          <a:off x="0" y="1162999"/>
          <a:ext cx="8892480" cy="1564644"/>
        </a:xfrm>
        <a:prstGeom prst="upArrowCallou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400" kern="1200" dirty="0" smtClean="0"/>
            <a:t> 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400" kern="1200" dirty="0" smtClean="0"/>
            <a:t>Implementação do Programa Municipal de Atendimento Socioeducativo, disposto no Plano, efetuando a inscrição no </a:t>
          </a:r>
          <a:r>
            <a:rPr lang="pt-BR" sz="2400" kern="1200" dirty="0" smtClean="0">
              <a:solidFill>
                <a:schemeClr val="tx1"/>
              </a:solidFill>
            </a:rPr>
            <a:t>CMDCA</a:t>
          </a:r>
          <a:r>
            <a:rPr lang="pt-BR" sz="2400" kern="1200" dirty="0" smtClean="0"/>
            <a:t>, conforme previsão da </a:t>
          </a:r>
          <a:r>
            <a:rPr lang="pt-BR" sz="2400" kern="1200" dirty="0" smtClean="0">
              <a:solidFill>
                <a:schemeClr val="tx1"/>
              </a:solidFill>
            </a:rPr>
            <a:t>Lei 12.594/12</a:t>
          </a:r>
          <a:r>
            <a:rPr lang="pt-BR" sz="2400" kern="1200" dirty="0" smtClean="0"/>
            <a:t>.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t-BR" sz="2400" kern="1200" dirty="0"/>
        </a:p>
      </dsp:txBody>
      <dsp:txXfrm rot="10800000">
        <a:off x="0" y="1162999"/>
        <a:ext cx="8892480" cy="1564644"/>
      </dsp:txXfrm>
    </dsp:sp>
    <dsp:sp modelId="{9B1C00F7-B311-432D-B38C-2DB32C523BF3}">
      <dsp:nvSpPr>
        <dsp:cNvPr id="0" name=""/>
        <dsp:cNvSpPr/>
      </dsp:nvSpPr>
      <dsp:spPr>
        <a:xfrm rot="10800000">
          <a:off x="0" y="536"/>
          <a:ext cx="8892480" cy="1164361"/>
        </a:xfrm>
        <a:prstGeom prst="upArrowCallou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400" kern="1200" dirty="0" smtClean="0"/>
            <a:t>Aprovação do Plano Municipal de Atendimento Socioeducativo pelo </a:t>
          </a:r>
          <a:r>
            <a:rPr lang="pt-BR" sz="2400" kern="1200" dirty="0" smtClean="0">
              <a:solidFill>
                <a:schemeClr val="tx1"/>
              </a:solidFill>
            </a:rPr>
            <a:t>CMDCA</a:t>
          </a:r>
          <a:endParaRPr lang="pt-BR" sz="2400" kern="1200" dirty="0">
            <a:solidFill>
              <a:schemeClr val="tx1"/>
            </a:solidFill>
          </a:endParaRPr>
        </a:p>
      </dsp:txBody>
      <dsp:txXfrm rot="10800000">
        <a:off x="0" y="536"/>
        <a:ext cx="8892480" cy="1164361"/>
      </dsp:txXfrm>
    </dsp:sp>
    <dsp:sp modelId="{FD3C978C-DEBB-4809-B085-917358EFF7E0}">
      <dsp:nvSpPr>
        <dsp:cNvPr id="0" name=""/>
        <dsp:cNvSpPr/>
      </dsp:nvSpPr>
      <dsp:spPr>
        <a:xfrm rot="10800000">
          <a:off x="0" y="2664300"/>
          <a:ext cx="8892480" cy="1452115"/>
        </a:xfrm>
        <a:prstGeom prst="upArrowCallou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pt-BR" sz="2400" kern="1200" dirty="0" smtClean="0"/>
            <a:t>Organização do Serviço de MSE em Meio Aberto e definição da Equipe de trabalho.</a:t>
          </a:r>
        </a:p>
      </dsp:txBody>
      <dsp:txXfrm rot="10800000">
        <a:off x="0" y="2664300"/>
        <a:ext cx="8892480" cy="1452115"/>
      </dsp:txXfrm>
    </dsp:sp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3072CFFD-AC02-4BC2-963B-0C9C2F9B31A5}">
      <dsp:nvSpPr>
        <dsp:cNvPr id="0" name=""/>
        <dsp:cNvSpPr/>
      </dsp:nvSpPr>
      <dsp:spPr>
        <a:xfrm>
          <a:off x="0" y="2817385"/>
          <a:ext cx="9036496" cy="3778619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7584" tIns="227584" rIns="227584" bIns="227584" numCol="1" spcCol="1270" anchor="ctr" anchorCtr="0">
          <a:noAutofit/>
        </a:bodyPr>
        <a:lstStyle/>
        <a:p>
          <a:pPr lvl="0" algn="just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3200" kern="1200" dirty="0" smtClean="0"/>
            <a:t>Estabelecimento de fluxos entre o Serviço de MSE em Meio Aberto, as Politicas Setoriais, rede privada e demais instâncias do SGD</a:t>
          </a:r>
          <a:endParaRPr lang="pt-BR" sz="3200" kern="1200" dirty="0"/>
        </a:p>
      </dsp:txBody>
      <dsp:txXfrm>
        <a:off x="0" y="2817385"/>
        <a:ext cx="9036496" cy="3778619"/>
      </dsp:txXfrm>
    </dsp:sp>
    <dsp:sp modelId="{6D6CF240-DE8D-491B-8FBA-E629E1C0FC53}">
      <dsp:nvSpPr>
        <dsp:cNvPr id="0" name=""/>
        <dsp:cNvSpPr/>
      </dsp:nvSpPr>
      <dsp:spPr>
        <a:xfrm rot="10800000">
          <a:off x="0" y="1346"/>
          <a:ext cx="9036496" cy="2906688"/>
        </a:xfrm>
        <a:prstGeom prst="upArrowCallou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99136" rIns="199136" bIns="199136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800" kern="1200" dirty="0" smtClean="0"/>
            <a:t>Estabelecimento de </a:t>
          </a:r>
          <a:r>
            <a:rPr lang="pt-BR" sz="2800" kern="1200" dirty="0" smtClean="0">
              <a:solidFill>
                <a:schemeClr val="tx1"/>
              </a:solidFill>
            </a:rPr>
            <a:t>protocolo e fluxos </a:t>
          </a:r>
          <a:r>
            <a:rPr lang="pt-BR" sz="2800" kern="1200" dirty="0" smtClean="0"/>
            <a:t>entre o Sistema de Justiça (Poder Judiciário, Ministério Público e Defensoria Pública) e o Serviço de MSE em Meio Aberto</a:t>
          </a:r>
          <a:endParaRPr lang="pt-BR" sz="2800" kern="1200" dirty="0" smtClean="0">
            <a:solidFill>
              <a:srgbClr val="FFFF00"/>
            </a:solidFill>
          </a:endParaRPr>
        </a:p>
      </dsp:txBody>
      <dsp:txXfrm rot="10800000">
        <a:off x="0" y="1346"/>
        <a:ext cx="9036496" cy="2906688"/>
      </dsp:txXfrm>
    </dsp:sp>
  </dsp:spTree>
</dsp:drawing>
</file>

<file path=ppt/diagrams/drawing6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3072CFFD-AC02-4BC2-963B-0C9C2F9B31A5}">
      <dsp:nvSpPr>
        <dsp:cNvPr id="0" name=""/>
        <dsp:cNvSpPr/>
      </dsp:nvSpPr>
      <dsp:spPr>
        <a:xfrm>
          <a:off x="0" y="2572012"/>
          <a:ext cx="9144000" cy="2565227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7584" tIns="227584" rIns="227584" bIns="227584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3200" kern="1200" dirty="0" smtClean="0"/>
            <a:t>Estabelecimento da sistemática permanente de avaliação do Programa Municipal de Atendimento Socioeducativo, em suas várias instâncias.</a:t>
          </a:r>
          <a:endParaRPr lang="pt-BR" sz="3200" kern="1200" dirty="0"/>
        </a:p>
      </dsp:txBody>
      <dsp:txXfrm>
        <a:off x="0" y="2572012"/>
        <a:ext cx="9144000" cy="2565227"/>
      </dsp:txXfrm>
    </dsp:sp>
    <dsp:sp modelId="{934C5CE4-DA17-405F-B7B2-3320D0813021}">
      <dsp:nvSpPr>
        <dsp:cNvPr id="0" name=""/>
        <dsp:cNvSpPr/>
      </dsp:nvSpPr>
      <dsp:spPr>
        <a:xfrm rot="10800000">
          <a:off x="0" y="388293"/>
          <a:ext cx="9144000" cy="2105866"/>
        </a:xfrm>
        <a:prstGeom prst="upArrowCallou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99136" rIns="199136" bIns="199136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pt-BR" sz="2800" kern="1200" dirty="0" smtClean="0"/>
            <a:t>Estabelecimento da </a:t>
          </a:r>
          <a:r>
            <a:rPr lang="pt-BR" sz="2800" kern="1200" dirty="0" smtClean="0">
              <a:solidFill>
                <a:schemeClr val="tx1"/>
              </a:solidFill>
            </a:rPr>
            <a:t>rotina de registros </a:t>
          </a:r>
          <a:r>
            <a:rPr lang="pt-BR" sz="2800" kern="1200" dirty="0" smtClean="0"/>
            <a:t>sobre os atendimentos prestados e sobre o trabalho desenvolvido no Serviço.</a:t>
          </a:r>
        </a:p>
      </dsp:txBody>
      <dsp:txXfrm rot="10800000">
        <a:off x="0" y="388293"/>
        <a:ext cx="9144000" cy="210586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2">
  <dgm:title val=""/>
  <dgm:desc val=""/>
  <dgm:catLst>
    <dgm:cat type="relationship" pri="3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1">
      <dgm:if name="Name2" axis="ch" ptType="node" func="cnt" op="lte" val="3">
        <dgm:constrLst>
          <dgm:constr type="w" for="ch" forName="comp1" refType="w"/>
          <dgm:constr type="h" for="ch" forName="comp1" refType="w" refFor="ch" refForName="comp1"/>
          <dgm:constr type="w" for="ch" forName="comp2" refType="w" fact="0.7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5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primFontSz" for="des" ptType="node" op="equ" val="65"/>
        </dgm:constrLst>
      </dgm:if>
      <dgm:if name="Name3" axis="ch" ptType="node" func="cnt" op="equ" val="4">
        <dgm:constrLst>
          <dgm:constr type="w" for="ch" forName="comp1" refType="w"/>
          <dgm:constr type="h" for="ch" forName="comp1" refType="w" refFor="ch" refForName="comp1"/>
          <dgm:constr type="w" for="ch" forName="comp2" refType="w" fact="0.8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6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4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primFontSz" for="des" ptType="node" op="equ" val="65"/>
        </dgm:constrLst>
      </dgm:if>
      <dgm:else name="Name4">
        <dgm:constrLst>
          <dgm:constr type="w" for="ch" forName="comp1" refType="w"/>
          <dgm:constr type="h" for="ch" forName="comp1" refType="w" refFor="ch" refForName="comp1"/>
          <dgm:constr type="w" for="ch" forName="comp2" refType="w" fact="0.8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7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55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w" for="ch" forName="comp5" refType="w" fact="0.4"/>
          <dgm:constr type="h" for="ch" forName="comp5" refType="w" refFor="ch" refForName="comp5"/>
          <dgm:constr type="ctrX" for="ch" forName="comp5" refType="ctrX" refFor="ch" refForName="comp1"/>
          <dgm:constr type="b" for="ch" forName="comp5" refType="b" refFor="ch" refForName="comp1"/>
          <dgm:constr type="w" for="ch" forName="comp6" refType="w" fact="0.25"/>
          <dgm:constr type="h" for="ch" forName="comp6" refType="w" refFor="ch" refForName="comp6"/>
          <dgm:constr type="ctrX" for="ch" forName="comp6" refType="ctrX" refFor="ch" refForName="comp1"/>
          <dgm:constr type="b" for="ch" forName="comp6" refType="b" refFor="ch" refForName="comp1"/>
          <dgm:constr type="w" for="ch" forName="comp7" refType="w" fact="0.15"/>
          <dgm:constr type="h" for="ch" forName="comp7" refType="w" refFor="ch" refForName="comp7"/>
          <dgm:constr type="ctrX" for="ch" forName="comp7" refType="ctrX" refFor="ch" refForName="comp1"/>
          <dgm:constr type="b" for="ch" forName="comp7" refType="b" refFor="ch" refForName="comp1"/>
          <dgm:constr type="primFontSz" for="des" ptType="node" op="equ" val="65"/>
        </dgm:constrLst>
      </dgm:else>
    </dgm:choose>
    <dgm:ruleLst/>
    <dgm:choose name="Name5">
      <dgm:if name="Name6" axis="ch" ptType="node" func="cnt" op="gte" val="1">
        <dgm:layoutNode name="comp1">
          <dgm:alg type="composite"/>
          <dgm:shape xmlns:r="http://schemas.openxmlformats.org/officeDocument/2006/relationships" r:blip="">
            <dgm:adjLst/>
          </dgm:shape>
          <dgm:presOf/>
          <dgm:choose name="Name7">
            <dgm:if name="Name8" axis="ch" ptType="node" func="cnt" op="equ" val="1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5"/>
                <dgm:constr type="w" for="ch" forName="c1text" refType="w" refFor="ch" refForName="circle1" fact="0.70711"/>
                <dgm:constr type="h" for="ch" forName="c1text" refType="h" refFor="ch" refForName="circle1" fact="0.5"/>
              </dgm:constrLst>
            </dgm:if>
            <dgm:if name="Name9" axis="ch" ptType="node" func="cnt" op="equ" val="2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6"/>
                <dgm:constr type="w" for="ch" forName="c1text" refType="w" refFor="ch" refForName="circle1" fact="0.525"/>
                <dgm:constr type="h" for="ch" forName="c1text" refType="h" refFor="ch" refForName="circle1" fact="0.17"/>
              </dgm:constrLst>
            </dgm:if>
            <dgm:if name="Name10" axis="ch" ptType="node" func="cnt" op="equ" val="3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3495"/>
                <dgm:constr type="h" for="ch" forName="c1text" refType="h" refFor="ch" refForName="circle1" fact="0.15"/>
              </dgm:constrLst>
            </dgm:if>
            <dgm:if name="Name11" axis="ch" ptType="node" func="cnt" op="equ" val="4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2796"/>
                <dgm:constr type="h" for="ch" forName="c1text" refType="h" refFor="ch" refForName="circle1" fact="0.15"/>
              </dgm:constrLst>
            </dgm:if>
            <dgm:if name="Name12" axis="ch" ptType="node" func="cnt" op="gte" val="5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"/>
                <dgm:constr type="w" for="ch" forName="c1text" refType="w" refFor="ch" refForName="circle1" fact="0.375"/>
                <dgm:constr type="h" for="ch" forName="c1text" refType="h" refFor="ch" refForName="circle1" fact="0.1"/>
              </dgm:constrLst>
            </dgm:if>
            <dgm:else name="Name13"/>
          </dgm:choose>
          <dgm:ruleLst/>
          <dgm:layoutNode name="circle1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1 1" cnt="1 0"/>
            <dgm:constrLst>
              <dgm:constr type="h" refType="w"/>
            </dgm:constrLst>
            <dgm:ruleLst/>
          </dgm:layoutNode>
          <dgm:layoutNode name="c1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1 1" cnt="1 0"/>
            <dgm:constrLst/>
            <dgm:ruleLst>
              <dgm:rule type="primFontSz" val="5" fact="NaN" max="NaN"/>
            </dgm:ruleLst>
          </dgm:layoutNode>
        </dgm:layoutNode>
      </dgm:if>
      <dgm:else name="Name14"/>
    </dgm:choose>
    <dgm:choose name="Name15">
      <dgm:if name="Name16" axis="ch" ptType="node" func="cnt" op="gte" val="2">
        <dgm:layoutNode name="comp2">
          <dgm:alg type="composite"/>
          <dgm:shape xmlns:r="http://schemas.openxmlformats.org/officeDocument/2006/relationships" r:blip="">
            <dgm:adjLst/>
          </dgm:shape>
          <dgm:presOf/>
          <dgm:choose name="Name17">
            <dgm:if name="Name18" axis="ch" ptType="node" func="cnt" op="equ" val="2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5"/>
                <dgm:constr type="w" for="ch" forName="c2text" refType="w" refFor="ch" refForName="circle2" fact="0.70711"/>
                <dgm:constr type="h" for="ch" forName="c2text" refType="h" refFor="ch" refForName="circle2" fact="0.5"/>
              </dgm:constrLst>
            </dgm:if>
            <dgm:if name="Name19" axis="ch" ptType="node" func="cnt" op="equ" val="3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625"/>
                <dgm:constr type="w" for="ch" forName="c2text" refType="w" refFor="ch" refForName="circle2" fact="0.466"/>
                <dgm:constr type="h" for="ch" forName="c2text" refType="h" refFor="ch" refForName="circle2" fact="0.1875"/>
              </dgm:constrLst>
            </dgm:if>
            <dgm:if name="Name20" axis="ch" ptType="node" func="cnt" op="equ" val="4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"/>
                <dgm:constr type="w" for="ch" forName="c2text" refType="w" refFor="ch" refForName="circle2" fact="0.3495"/>
                <dgm:constr type="h" for="ch" forName="c2text" refType="h" refFor="ch" refForName="circle2" fact="0.18"/>
              </dgm:constrLst>
            </dgm:if>
            <dgm:if name="Name21" axis="ch" ptType="node" func="cnt" op="gte" val="5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15"/>
                <dgm:constr type="w" for="ch" forName="c2text" refType="w" refFor="ch" refForName="circle2" fact="0.43125"/>
                <dgm:constr type="h" for="ch" forName="c2text" refType="h" refFor="ch" refForName="circle2" fact="0.115"/>
              </dgm:constrLst>
            </dgm:if>
            <dgm:else name="Name22"/>
          </dgm:choose>
          <dgm:ruleLst/>
          <dgm:layoutNode name="circle2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2 1" cnt="1 0"/>
            <dgm:constrLst>
              <dgm:constr type="h" refType="w"/>
            </dgm:constrLst>
            <dgm:ruleLst/>
          </dgm:layoutNode>
          <dgm:layoutNode name="c2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2 1" cnt="1 0"/>
            <dgm:constrLst/>
            <dgm:ruleLst>
              <dgm:rule type="primFontSz" val="5" fact="NaN" max="NaN"/>
            </dgm:ruleLst>
          </dgm:layoutNode>
        </dgm:layoutNode>
      </dgm:if>
      <dgm:else name="Name23"/>
    </dgm:choose>
    <dgm:choose name="Name24">
      <dgm:if name="Name25" axis="ch" ptType="node" func="cnt" op="gte" val="3">
        <dgm:layoutNode name="comp3">
          <dgm:alg type="composite"/>
          <dgm:shape xmlns:r="http://schemas.openxmlformats.org/officeDocument/2006/relationships" r:blip="">
            <dgm:adjLst/>
          </dgm:shape>
          <dgm:presOf/>
          <dgm:choose name="Name26">
            <dgm:if name="Name27" axis="ch" ptType="node" func="cnt" op="equ" val="3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5"/>
                <dgm:constr type="w" for="ch" forName="c3text" refType="w" refFor="ch" refForName="circle3" fact="0.70711"/>
                <dgm:constr type="h" for="ch" forName="c3text" refType="h" refFor="ch" refForName="circle3" fact="0.5"/>
              </dgm:constrLst>
            </dgm:if>
            <dgm:if name="Name28" axis="ch" ptType="node" func="cnt" op="equ" val="4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875"/>
                <dgm:constr type="w" for="ch" forName="c3text" refType="w" refFor="ch" refForName="circle3" fact="0.466"/>
                <dgm:constr type="h" for="ch" forName="c3text" refType="h" refFor="ch" refForName="circle3" fact="0.225"/>
              </dgm:constrLst>
            </dgm:if>
            <dgm:if name="Name29" axis="ch" ptType="node" func="cnt" op="gte" val="5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38"/>
                <dgm:constr type="w" for="ch" forName="c3text" refType="w" refFor="ch" refForName="circle3" fact="0.5175"/>
                <dgm:constr type="h" for="ch" forName="c3text" refType="h" refFor="ch" refForName="circle3" fact="0.138"/>
              </dgm:constrLst>
            </dgm:if>
            <dgm:else name="Name30"/>
          </dgm:choose>
          <dgm:ruleLst/>
          <dgm:layoutNode name="circle3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3 1" cnt="1 0"/>
            <dgm:constrLst>
              <dgm:constr type="h" refType="w"/>
            </dgm:constrLst>
            <dgm:ruleLst/>
          </dgm:layoutNode>
          <dgm:layoutNode name="c3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3 1" cnt="1 0"/>
            <dgm:constrLst/>
            <dgm:ruleLst>
              <dgm:rule type="primFontSz" val="5" fact="NaN" max="NaN"/>
            </dgm:ruleLst>
          </dgm:layoutNode>
        </dgm:layoutNode>
      </dgm:if>
      <dgm:else name="Name31"/>
    </dgm:choose>
    <dgm:choose name="Name32">
      <dgm:if name="Name33" axis="ch" ptType="node" func="cnt" op="gte" val="4">
        <dgm:layoutNode name="comp4">
          <dgm:alg type="composite"/>
          <dgm:shape xmlns:r="http://schemas.openxmlformats.org/officeDocument/2006/relationships" r:blip="">
            <dgm:adjLst/>
          </dgm:shape>
          <dgm:presOf/>
          <dgm:choose name="Name34">
            <dgm:if name="Name35" axis="ch" ptType="node" func="cnt" op="equ" val="4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5"/>
                <dgm:constr type="w" for="ch" forName="c4text" refType="w" refFor="ch" refForName="circle4" fact="0.70711"/>
                <dgm:constr type="h" for="ch" forName="c4text" refType="h" refFor="ch" refForName="circle4" fact="0.5"/>
              </dgm:constrLst>
            </dgm:if>
            <dgm:if name="Name36" axis="ch" ptType="node" func="cnt" op="gte" val="5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18"/>
                <dgm:constr type="w" for="ch" forName="c4text" refType="w" refFor="ch" refForName="circle4" fact="0.54"/>
                <dgm:constr type="h" for="ch" forName="c4text" refType="h" refFor="ch" refForName="circle4" fact="0.18"/>
              </dgm:constrLst>
            </dgm:if>
            <dgm:else name="Name37"/>
          </dgm:choose>
          <dgm:ruleLst/>
          <dgm:layoutNode name="circle4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4 1" cnt="1 0"/>
            <dgm:constrLst>
              <dgm:constr type="h" refType="w"/>
            </dgm:constrLst>
            <dgm:ruleLst/>
          </dgm:layoutNode>
          <dgm:layoutNode name="c4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4 1" cnt="1 0"/>
            <dgm:constrLst/>
            <dgm:ruleLst>
              <dgm:rule type="primFontSz" val="5" fact="NaN" max="NaN"/>
            </dgm:ruleLst>
          </dgm:layoutNode>
        </dgm:layoutNode>
      </dgm:if>
      <dgm:else name="Name38"/>
    </dgm:choose>
    <dgm:choose name="Name39">
      <dgm:if name="Name40" axis="ch" ptType="node" func="cnt" op="gte" val="5">
        <dgm:layoutNode name="comp5">
          <dgm:alg type="composite"/>
          <dgm:shape xmlns:r="http://schemas.openxmlformats.org/officeDocument/2006/relationships" r:blip="">
            <dgm:adjLst/>
          </dgm:shape>
          <dgm:presOf/>
          <dgm:choose name="Name41">
            <dgm:if name="Name42" axis="ch" ptType="node" func="cnt" op="equ" val="5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5"/>
                <dgm:constr type="w" for="ch" forName="c5text" refType="w" refFor="ch" refForName="circle5" fact="0.70711"/>
                <dgm:constr type="h" for="ch" forName="c5text" refType="h" refFor="ch" refForName="circle5" fact="0.5"/>
              </dgm:constrLst>
            </dgm:if>
            <dgm:if name="Name43" axis="ch" ptType="node" func="cnt" op="gte" val="6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25"/>
                <dgm:constr type="w" for="ch" forName="c5text" refType="w" refFor="ch" refForName="circle5" fact="0.65"/>
                <dgm:constr type="h" for="ch" forName="c5text" refType="h" refFor="ch" refForName="circle5" fact="0.25"/>
              </dgm:constrLst>
            </dgm:if>
            <dgm:else name="Name44"/>
          </dgm:choose>
          <dgm:ruleLst/>
          <dgm:layoutNode name="circle5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5 1" cnt="1 0"/>
            <dgm:constrLst>
              <dgm:constr type="h" refType="w"/>
            </dgm:constrLst>
            <dgm:ruleLst/>
          </dgm:layoutNode>
          <dgm:layoutNode name="c5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5 1" cnt="1 0"/>
            <dgm:constrLst/>
            <dgm:ruleLst>
              <dgm:rule type="primFontSz" val="5" fact="NaN" max="NaN"/>
            </dgm:ruleLst>
          </dgm:layoutNode>
        </dgm:layoutNode>
      </dgm:if>
      <dgm:else name="Name45"/>
    </dgm:choose>
    <dgm:choose name="Name46">
      <dgm:if name="Name47" axis="ch" ptType="node" func="cnt" op="gte" val="6">
        <dgm:layoutNode name="comp6">
          <dgm:alg type="composite"/>
          <dgm:shape xmlns:r="http://schemas.openxmlformats.org/officeDocument/2006/relationships" r:blip="">
            <dgm:adjLst/>
          </dgm:shape>
          <dgm:presOf/>
          <dgm:choose name="Name48">
            <dgm:if name="Name49" axis="ch" ptType="node" func="cnt" op="equ" val="6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5"/>
                <dgm:constr type="w" for="ch" forName="c6text" refType="w" refFor="ch" refForName="circle6" fact="0.70711"/>
                <dgm:constr type="h" for="ch" forName="c6text" refType="h" refFor="ch" refForName="circle6" fact="0.5"/>
              </dgm:constrLst>
            </dgm:if>
            <dgm:if name="Name50" axis="ch" ptType="node" func="cnt" op="gte" val="7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27"/>
                <dgm:constr type="w" for="ch" forName="c6text" refType="w" refFor="ch" refForName="circle6" fact="0.68"/>
                <dgm:constr type="h" for="ch" forName="c6text" refType="h" refFor="ch" refForName="circle6" fact="0.241"/>
              </dgm:constrLst>
            </dgm:if>
            <dgm:else name="Name51"/>
          </dgm:choose>
          <dgm:ruleLst/>
          <dgm:layoutNode name="circle6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6 1" cnt="1 0"/>
            <dgm:constrLst>
              <dgm:constr type="h" refType="w"/>
            </dgm:constrLst>
            <dgm:ruleLst/>
          </dgm:layoutNode>
          <dgm:layoutNode name="c6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6 1" cnt="1 0"/>
            <dgm:constrLst/>
            <dgm:ruleLst>
              <dgm:rule type="primFontSz" val="5" fact="NaN" max="NaN"/>
            </dgm:ruleLst>
          </dgm:layoutNode>
        </dgm:layoutNode>
      </dgm:if>
      <dgm:else name="Name52"/>
    </dgm:choose>
    <dgm:choose name="Name53">
      <dgm:if name="Name54" axis="ch" ptType="node" func="cnt" op="gte" val="7">
        <dgm:layoutNode name="comp7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circle7" refType="w"/>
            <dgm:constr type="h" for="ch" forName="circle7" refType="h"/>
            <dgm:constr type="ctrX" for="ch" forName="circle7" refType="w" fact="0.5"/>
            <dgm:constr type="ctrY" for="ch" forName="circle7" refType="h" fact="0.5"/>
            <dgm:constr type="ctrX" for="ch" forName="c7text" refType="w" fact="0.5"/>
            <dgm:constr type="ctrY" for="ch" forName="c7text" refType="h" fact="0.5"/>
            <dgm:constr type="w" for="ch" forName="c7text" refType="w" refFor="ch" refForName="circle7" fact="0.70711"/>
            <dgm:constr type="h" for="ch" forName="c7text" refType="h" refFor="ch" refForName="circle7" fact="0.5"/>
          </dgm:constrLst>
          <dgm:ruleLst/>
          <dgm:layoutNode name="circle7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7 1" cnt="1 0"/>
            <dgm:constrLst>
              <dgm:constr type="h" refType="w"/>
            </dgm:constrLst>
            <dgm:ruleLst/>
          </dgm:layoutNode>
          <dgm:layoutNode name="c7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7 1" cnt="1 0"/>
            <dgm:constrLst/>
            <dgm:ruleLst>
              <dgm:rule type="primFontSz" val="5" fact="NaN" max="NaN"/>
            </dgm:ruleLst>
          </dgm:layoutNode>
        </dgm:layoutNode>
      </dgm:if>
      <dgm:else name="Name55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bProcess4">
  <dgm:title val=""/>
  <dgm:desc val=""/>
  <dgm:catLst>
    <dgm:cat type="process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  <dgm:pt modelId="7">
          <dgm:prSet phldr="1"/>
        </dgm:pt>
        <dgm:pt modelId="8">
          <dgm:prSet phldr="1"/>
        </dgm:pt>
        <dgm:pt modelId="9">
          <dgm:prSet phldr="1"/>
        </dgm:pt>
      </dgm:ptLst>
      <dgm:cxnLst>
        <dgm:cxn modelId="10" srcId="0" destId="1" srcOrd="0" destOrd="0"/>
        <dgm:cxn modelId="11" srcId="0" destId="2" srcOrd="1" destOrd="0"/>
        <dgm:cxn modelId="12" srcId="0" destId="3" srcOrd="2" destOrd="0"/>
        <dgm:cxn modelId="13" srcId="0" destId="4" srcOrd="3" destOrd="0"/>
        <dgm:cxn modelId="14" srcId="0" destId="5" srcOrd="4" destOrd="0"/>
        <dgm:cxn modelId="15" srcId="0" destId="6" srcOrd="5" destOrd="0"/>
        <dgm:cxn modelId="16" srcId="0" destId="7" srcOrd="6" destOrd="0"/>
        <dgm:cxn modelId="17" srcId="0" destId="8" srcOrd="7" destOrd="0"/>
        <dgm:cxn modelId="18" srcId="0" destId="9" srcOrd="8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/>
    </dgm:varLst>
    <dgm:choose name="Name1">
      <dgm:if name="Name2" func="var" arg="dir" op="equ" val="norm">
        <dgm:alg type="snake">
          <dgm:param type="grDir" val="tL"/>
          <dgm:param type="flowDir" val="col"/>
          <dgm:param type="contDir" val="revDir"/>
          <dgm:param type="bkpt" val="bal"/>
        </dgm:alg>
      </dgm:if>
      <dgm:else name="Name3">
        <dgm:alg type="snake">
          <dgm:param type="grDir" val="tR"/>
          <dgm:param type="flowDir" val="col"/>
          <dgm:param type="contDir" val="revDir"/>
          <dgm:param type="bkpt" val="bal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w" fact="0.6"/>
      <dgm:constr type="h" for="ch" forName="sibTrans" refType="h" refFor="ch" refForName="compNode" op="equ" fact="0.25"/>
      <dgm:constr type="sp" refType="w" fact="0.33"/>
      <dgm:constr type="primFontSz" for="des" forName="node" op="equ" val="65"/>
    </dgm:constrLst>
    <dgm:ruleLst/>
    <dgm:forEach name="nodes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axis="self" func="var" arg="dir" op="equ" val="norm">
            <dgm:constrLst>
              <dgm:constr type="l" for="ch" forName="dummyConnPt" refType="w" fact="0.2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if>
          <dgm:else name="Name6">
            <dgm:constrLst>
              <dgm:constr type="l" for="ch" forName="dummyConnPt" refType="w" fact="0.8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else>
        </dgm:choose>
        <dgm:ruleLst/>
        <dgm:layoutNode name="dummyConnPt" styleLbl="node1" moveWith="node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node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  <dgm:constr type="primFontSz" val="65"/>
          </dgm:constrLst>
          <dgm:ruleLst>
            <dgm:rule type="primFontSz" val="5" fact="NaN" max="NaN"/>
          </dgm:ruleLst>
        </dgm:layoutNode>
      </dgm:layoutNode>
      <dgm:forEach name="sibTransForEach" axis="followSib" cnt="1">
        <dgm:layoutNode name="sibTrans" styleLbl="bgSibTrans2D1">
          <dgm:choose name="Name7">
            <dgm:if name="Name8" axis="self" func="var" arg="dir" op="equ" val="norm">
              <dgm:alg type="conn">
                <dgm:param type="srcNode" val="dummyConnPt"/>
                <dgm:param type="dstNode" val="dummyConnPt"/>
                <dgm:param type="begPts" val="bCtr, midR, tCtr"/>
                <dgm:param type="endPts" val="tCtr, midL, bCtr"/>
                <dgm:param type="begSty" val="noArr"/>
                <dgm:param type="endSty" val="noArr"/>
              </dgm:alg>
            </dgm:if>
            <dgm:else name="Name9">
              <dgm:alg type="conn">
                <dgm:param type="srcNode" val="dummyConnPt"/>
                <dgm:param type="dstNode" val="dummyConnPt"/>
                <dgm:param type="begPts" val="bCtr, midL, tCtr"/>
                <dgm:param type="endPts" val="tCtr, midR, bCtr"/>
                <dgm:param type="begSty" val="noArr"/>
                <dgm:param type="endSty" val="noAr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/>
            <dgm:constr type="endPad"/>
          </dgm:constrLst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48645" y="0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16B241F-C7F4-4BC8-932D-692204A53119}" type="datetimeFigureOut">
              <a:rPr lang="pt-BR" smtClean="0"/>
              <a:pPr/>
              <a:t>24/11/2015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9433106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48645" y="9433106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CD3CC65-CDC3-4034-AEAE-FA24CDE6DD08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27759000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48645" y="0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C95E956-3B78-49F6-8414-5CFA32DFC931}" type="datetimeFigureOut">
              <a:rPr lang="pt-BR" smtClean="0"/>
              <a:pPr/>
              <a:t>24/11/2015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914400" y="744538"/>
            <a:ext cx="4965700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79450" y="4717415"/>
            <a:ext cx="5435600" cy="446913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9433106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48645" y="9433106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7C5C9FA-EA37-474B-A960-F5BAEE695E08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12479614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tângulo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etângulo de cantos arredondados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28" name="Espaço Reservado para Data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65320-ED3F-4F18-A923-FB89E8966A6B}" type="datetime1">
              <a:rPr lang="pt-BR" smtClean="0"/>
              <a:pPr/>
              <a:t>24/11/2015</a:t>
            </a:fld>
            <a:endParaRPr lang="pt-BR"/>
          </a:p>
        </p:txBody>
      </p:sp>
      <p:sp>
        <p:nvSpPr>
          <p:cNvPr id="17" name="Espaço Reservado para Rodapé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29" name="Espaço Reservado para Número de Slide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CC9C8157-D131-4E38-8005-A6418662BDCC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7" name="Retângulo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tângulo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tângulo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ítulo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92045-B890-4633-97BA-DF6B99D6C142}" type="datetime1">
              <a:rPr lang="pt-BR" smtClean="0"/>
              <a:pPr/>
              <a:t>24/11/2015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C8157-D131-4E38-8005-A6418662BDCC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53CA4-9197-40D4-9CD7-8505ADAE874F}" type="datetime1">
              <a:rPr lang="pt-BR" smtClean="0"/>
              <a:pPr/>
              <a:t>24/11/2015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C8157-D131-4E38-8005-A6418662BDCC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65320-ED3F-4F18-A923-FB89E8966A6B}" type="datetime1">
              <a:rPr lang="pt-BR" smtClean="0">
                <a:solidFill>
                  <a:srgbClr val="04617B"/>
                </a:solidFill>
              </a:rPr>
              <a:pPr/>
              <a:t>24/11/2015</a:t>
            </a:fld>
            <a:endParaRPr lang="pt-BR">
              <a:solidFill>
                <a:srgbClr val="04617B"/>
              </a:solidFill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C9C8157-D131-4E38-8005-A6418662BDCC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pt-BR">
              <a:solidFill>
                <a:srgbClr val="04617B"/>
              </a:solidFill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7894B-26DD-41CA-9FF8-E61FCFDBF8B5}" type="datetime1">
              <a:rPr lang="pt-BR" smtClean="0">
                <a:solidFill>
                  <a:srgbClr val="04617B"/>
                </a:solidFill>
              </a:rPr>
              <a:pPr/>
              <a:t>24/11/2015</a:t>
            </a:fld>
            <a:endParaRPr lang="pt-BR">
              <a:solidFill>
                <a:srgbClr val="04617B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srgbClr val="04617B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C8157-D131-4E38-8005-A6418662BDCC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BDE370-3BAD-47F0-82E0-C0D401DD0222}" type="datetime1">
              <a:rPr lang="pt-BR" smtClean="0">
                <a:solidFill>
                  <a:srgbClr val="04617B"/>
                </a:solidFill>
              </a:rPr>
              <a:pPr/>
              <a:t>24/11/2015</a:t>
            </a:fld>
            <a:endParaRPr lang="pt-BR">
              <a:solidFill>
                <a:srgbClr val="04617B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srgbClr val="04617B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C8157-D131-4E38-8005-A6418662BDCC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08D81A-743C-4674-99A3-3716DBEC1769}" type="datetime1">
              <a:rPr lang="pt-BR" smtClean="0">
                <a:solidFill>
                  <a:srgbClr val="04617B"/>
                </a:solidFill>
              </a:rPr>
              <a:pPr/>
              <a:t>24/11/2015</a:t>
            </a:fld>
            <a:endParaRPr lang="pt-BR">
              <a:solidFill>
                <a:srgbClr val="04617B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srgbClr val="04617B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C8157-D131-4E38-8005-A6418662BDCC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37436A-90D1-413F-A0C0-40C347C1F686}" type="datetime1">
              <a:rPr lang="pt-BR" smtClean="0">
                <a:solidFill>
                  <a:srgbClr val="04617B"/>
                </a:solidFill>
              </a:rPr>
              <a:pPr/>
              <a:t>24/11/2015</a:t>
            </a:fld>
            <a:endParaRPr lang="pt-BR">
              <a:solidFill>
                <a:srgbClr val="04617B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srgbClr val="04617B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C8157-D131-4E38-8005-A6418662BDCC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337DA-2B2C-41E4-892C-CF9B02D62B18}" type="datetime1">
              <a:rPr lang="pt-BR" smtClean="0">
                <a:solidFill>
                  <a:srgbClr val="04617B"/>
                </a:solidFill>
              </a:rPr>
              <a:pPr/>
              <a:t>24/11/2015</a:t>
            </a:fld>
            <a:endParaRPr lang="pt-BR">
              <a:solidFill>
                <a:srgbClr val="04617B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srgbClr val="04617B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C8157-D131-4E38-8005-A6418662BDCC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04BBD-6B71-48A0-9FEB-FB32B8058716}" type="datetime1">
              <a:rPr lang="pt-BR" smtClean="0">
                <a:solidFill>
                  <a:srgbClr val="04617B"/>
                </a:solidFill>
              </a:rPr>
              <a:pPr/>
              <a:t>24/11/2015</a:t>
            </a:fld>
            <a:endParaRPr lang="pt-BR">
              <a:solidFill>
                <a:srgbClr val="04617B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srgbClr val="04617B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C8157-D131-4E38-8005-A6418662BDCC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83946A-3A18-41F3-AB39-B7B20EC64DE3}" type="datetime1">
              <a:rPr lang="pt-BR" smtClean="0">
                <a:solidFill>
                  <a:srgbClr val="04617B"/>
                </a:solidFill>
              </a:rPr>
              <a:pPr/>
              <a:t>24/11/2015</a:t>
            </a:fld>
            <a:endParaRPr lang="pt-BR">
              <a:solidFill>
                <a:srgbClr val="04617B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srgbClr val="04617B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C8157-D131-4E38-8005-A6418662BDCC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7894B-26DD-41CA-9FF8-E61FCFDBF8B5}" type="datetime1">
              <a:rPr lang="pt-BR" smtClean="0"/>
              <a:pPr/>
              <a:t>24/11/2015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C8157-D131-4E38-8005-A6418662BDCC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8" name="Espaço Reservado para Conteúdo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5417C-4CF5-4D07-8C27-FDA2ACED7F09}" type="datetime1">
              <a:rPr lang="pt-BR" smtClean="0">
                <a:solidFill>
                  <a:srgbClr val="04617B"/>
                </a:solidFill>
              </a:rPr>
              <a:pPr/>
              <a:t>24/11/2015</a:t>
            </a:fld>
            <a:endParaRPr lang="pt-BR">
              <a:solidFill>
                <a:srgbClr val="04617B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srgbClr val="04617B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C8157-D131-4E38-8005-A6418662BDCC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92045-B890-4633-97BA-DF6B99D6C142}" type="datetime1">
              <a:rPr lang="pt-BR" smtClean="0">
                <a:solidFill>
                  <a:srgbClr val="04617B"/>
                </a:solidFill>
              </a:rPr>
              <a:pPr/>
              <a:t>24/11/2015</a:t>
            </a:fld>
            <a:endParaRPr lang="pt-BR">
              <a:solidFill>
                <a:srgbClr val="04617B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srgbClr val="04617B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C8157-D131-4E38-8005-A6418662BDCC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53CA4-9197-40D4-9CD7-8505ADAE874F}" type="datetime1">
              <a:rPr lang="pt-BR" smtClean="0">
                <a:solidFill>
                  <a:srgbClr val="04617B"/>
                </a:solidFill>
              </a:rPr>
              <a:pPr/>
              <a:t>24/11/2015</a:t>
            </a:fld>
            <a:endParaRPr lang="pt-BR">
              <a:solidFill>
                <a:srgbClr val="04617B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srgbClr val="04617B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C8157-D131-4E38-8005-A6418662BDCC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tângulo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etângulo de cantos arredondados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BDE370-3BAD-47F0-82E0-C0D401DD0222}" type="datetime1">
              <a:rPr lang="pt-BR" smtClean="0"/>
              <a:pPr/>
              <a:t>24/11/2015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pt-BR"/>
          </a:p>
        </p:txBody>
      </p:sp>
      <p:sp>
        <p:nvSpPr>
          <p:cNvPr id="7" name="Retângulo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tângulo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tângulo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CC9C8157-D131-4E38-8005-A6418662BDCC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08D81A-743C-4674-99A3-3716DBEC1769}" type="datetime1">
              <a:rPr lang="pt-BR" smtClean="0"/>
              <a:pPr/>
              <a:t>24/11/2015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C8157-D131-4E38-8005-A6418662BDCC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9" name="Espaço Reservado para Conteúdo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37436A-90D1-413F-A0C0-40C347C1F686}" type="datetime1">
              <a:rPr lang="pt-BR" smtClean="0"/>
              <a:pPr/>
              <a:t>24/11/2015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C8157-D131-4E38-8005-A6418662BDCC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3" name="Espaço Reservado para Conteúdo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337DA-2B2C-41E4-892C-CF9B02D62B18}" type="datetime1">
              <a:rPr lang="pt-BR" smtClean="0"/>
              <a:pPr/>
              <a:t>24/11/2015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C8157-D131-4E38-8005-A6418662BDCC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04BBD-6B71-48A0-9FEB-FB32B8058716}" type="datetime1">
              <a:rPr lang="pt-BR" smtClean="0"/>
              <a:pPr/>
              <a:t>24/11/2015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C8157-D131-4E38-8005-A6418662BDCC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ângulo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etângulo de cantos arredondados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83946A-3A18-41F3-AB39-B7B20EC64DE3}" type="datetime1">
              <a:rPr lang="pt-BR" smtClean="0"/>
              <a:pPr/>
              <a:t>24/11/2015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C8157-D131-4E38-8005-A6418662BDCC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5417C-4CF5-4D07-8C27-FDA2ACED7F09}" type="datetime1">
              <a:rPr lang="pt-BR" smtClean="0"/>
              <a:pPr/>
              <a:t>24/11/2015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CC9C8157-D131-4E38-8005-A6418662BDCC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1" name="Retângulo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tângulo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tângulo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ângulo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etângulo de cantos arredondados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Espaço Reservado para Título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13" name="Espaço Reservado para Texto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4" name="Espaço Reservado para Data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29E96B48-5DA9-44B2-B5B3-BBDBF1EFD7A3}" type="datetime1">
              <a:rPr lang="pt-BR" smtClean="0"/>
              <a:pPr/>
              <a:t>24/11/2015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pt-BR"/>
          </a:p>
        </p:txBody>
      </p:sp>
      <p:sp>
        <p:nvSpPr>
          <p:cNvPr id="23" name="Espaço Reservado para Número de Slide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CC9C8157-D131-4E38-8005-A6418662BDCC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29E96B48-5DA9-44B2-B5B3-BBDBF1EFD7A3}" type="datetime1">
              <a:rPr lang="pt-BR" smtClean="0"/>
              <a:pPr/>
              <a:t>24/11/2015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CC9C8157-D131-4E38-8005-A6418662BDCC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5" r:id="rId1"/>
    <p:sldLayoutId id="2147483866" r:id="rId2"/>
    <p:sldLayoutId id="2147483867" r:id="rId3"/>
    <p:sldLayoutId id="2147483868" r:id="rId4"/>
    <p:sldLayoutId id="2147483869" r:id="rId5"/>
    <p:sldLayoutId id="2147483870" r:id="rId6"/>
    <p:sldLayoutId id="2147483871" r:id="rId7"/>
    <p:sldLayoutId id="2147483872" r:id="rId8"/>
    <p:sldLayoutId id="2147483873" r:id="rId9"/>
    <p:sldLayoutId id="2147483874" r:id="rId10"/>
    <p:sldLayoutId id="2147483875" r:id="rId11"/>
  </p:sldLayoutIdLst>
  <p:hf hdr="0" ftr="0" dt="0"/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iff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7" Type="http://schemas.openxmlformats.org/officeDocument/2006/relationships/image" Target="../media/image3.tiff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iff"/><Relationship Id="rId1" Type="http://schemas.openxmlformats.org/officeDocument/2006/relationships/slideLayout" Target="../slideLayouts/slideLayout1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iff"/><Relationship Id="rId1" Type="http://schemas.openxmlformats.org/officeDocument/2006/relationships/slideLayout" Target="../slideLayouts/slideLayout18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8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if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iff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iff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iff"/><Relationship Id="rId1" Type="http://schemas.openxmlformats.org/officeDocument/2006/relationships/slideLayout" Target="../slideLayouts/slideLayout1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3.tiff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image" Target="../media/image3.tiff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0"/>
            <a:ext cx="7772400" cy="5157192"/>
          </a:xfrm>
        </p:spPr>
        <p:txBody>
          <a:bodyPr>
            <a:normAutofit fontScale="90000"/>
          </a:bodyPr>
          <a:lstStyle/>
          <a:p>
            <a:pPr algn="ctr"/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/>
              <a:t/>
            </a:r>
            <a:br>
              <a:rPr lang="pt-BR" dirty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/>
              <a:t/>
            </a:r>
            <a:br>
              <a:rPr lang="pt-BR" dirty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sz="4400" b="1" dirty="0" smtClean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Medidas Socioeducativas em Meio Aberto </a:t>
            </a:r>
            <a:br>
              <a:rPr lang="pt-BR" sz="4400" b="1" dirty="0" smtClean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pt-BR" sz="4400" dirty="0">
              <a:solidFill>
                <a:schemeClr val="accent1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body" idx="1"/>
          </p:nvPr>
        </p:nvSpPr>
        <p:spPr>
          <a:xfrm>
            <a:off x="797948" y="4325306"/>
            <a:ext cx="8280920" cy="975902"/>
          </a:xfrm>
        </p:spPr>
        <p:txBody>
          <a:bodyPr>
            <a:normAutofit fontScale="92500" lnSpcReduction="20000"/>
          </a:bodyPr>
          <a:lstStyle/>
          <a:p>
            <a:pPr algn="r"/>
            <a:r>
              <a:rPr lang="pt-BR" sz="72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                                                      </a:t>
            </a:r>
          </a:p>
          <a:p>
            <a:pPr algn="r"/>
            <a:endParaRPr lang="pt-BR" sz="11200" b="1" dirty="0" smtClean="0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pPr algn="ctr"/>
            <a:endParaRPr lang="pt-BR" dirty="0"/>
          </a:p>
        </p:txBody>
      </p:sp>
      <p:sp>
        <p:nvSpPr>
          <p:cNvPr id="5" name="Título 1"/>
          <p:cNvSpPr txBox="1">
            <a:spLocks/>
          </p:cNvSpPr>
          <p:nvPr/>
        </p:nvSpPr>
        <p:spPr>
          <a:xfrm>
            <a:off x="1763688" y="2636912"/>
            <a:ext cx="7056784" cy="2664296"/>
          </a:xfrm>
          <a:prstGeom prst="rect">
            <a:avLst/>
          </a:prstGeom>
        </p:spPr>
        <p:txBody>
          <a:bodyPr bIns="91440" anchor="ctr" anchorCtr="0">
            <a:noAutofit/>
          </a:bodyPr>
          <a:lstStyle>
            <a:lvl1pPr algn="ctr" rtl="0" eaLnBrk="1" latinLnBrk="0" hangingPunct="1">
              <a:spcBef>
                <a:spcPct val="0"/>
              </a:spcBef>
              <a:buNone/>
              <a:defRPr kumimoji="0" lang="en-US" sz="4000" kern="1200" dirty="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2800" b="1" dirty="0" smtClean="0"/>
              <a:t/>
            </a:r>
            <a:br>
              <a:rPr lang="pt-BR" sz="2800" b="1" dirty="0" smtClean="0"/>
            </a:br>
            <a:r>
              <a:rPr lang="pt-BR" sz="2800" b="1" dirty="0" smtClean="0">
                <a:solidFill>
                  <a:schemeClr val="tx2">
                    <a:lumMod val="75000"/>
                  </a:schemeClr>
                </a:solidFill>
              </a:rPr>
              <a:t> </a:t>
            </a:r>
            <a:endParaRPr lang="pt-BR" sz="2800" dirty="0">
              <a:solidFill>
                <a:schemeClr val="tx1"/>
              </a:solidFill>
            </a:endParaRPr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150172" y="5922822"/>
            <a:ext cx="3670300" cy="6096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480613182"/>
              </p:ext>
            </p:extLst>
          </p:nvPr>
        </p:nvGraphicFramePr>
        <p:xfrm>
          <a:off x="0" y="116632"/>
          <a:ext cx="9144000" cy="56886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Espaço Reservado para Número de Slide 1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/>
          <a:lstStyle/>
          <a:p>
            <a:fld id="{CC9C8157-D131-4E38-8005-A6418662BDCC}" type="slidenum">
              <a:rPr lang="pt-BR" smtClean="0"/>
              <a:pPr/>
              <a:t>10</a:t>
            </a:fld>
            <a:endParaRPr lang="pt-BR"/>
          </a:p>
        </p:txBody>
      </p:sp>
      <p:pic>
        <p:nvPicPr>
          <p:cNvPr id="3" name="Imagem 2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434953" y="6248400"/>
            <a:ext cx="36703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831891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Número de Slid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C8157-D131-4E38-8005-A6418662BDCC}" type="slidenum">
              <a:rPr lang="pt-BR" smtClean="0"/>
              <a:pPr/>
              <a:t>11</a:t>
            </a:fld>
            <a:endParaRPr lang="pt-BR"/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323528" y="332656"/>
            <a:ext cx="8596064" cy="864096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just"/>
            <a:r>
              <a:rPr lang="pt-BR" sz="3200" b="1" i="1" u="sng" dirty="0" smtClean="0">
                <a:solidFill>
                  <a:schemeClr val="tx1"/>
                </a:solidFill>
              </a:rPr>
              <a:t>Prazos</a:t>
            </a:r>
          </a:p>
        </p:txBody>
      </p:sp>
      <p:sp>
        <p:nvSpPr>
          <p:cNvPr id="5" name="Retângulo 4"/>
          <p:cNvSpPr/>
          <p:nvPr/>
        </p:nvSpPr>
        <p:spPr>
          <a:xfrm>
            <a:off x="611560" y="1340768"/>
            <a:ext cx="8208912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2400" dirty="0" smtClean="0"/>
              <a:t>	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t-BR" sz="2400" dirty="0" smtClean="0"/>
              <a:t>Lei Federal N.º 12.594/2012 (Sinase)</a:t>
            </a:r>
          </a:p>
          <a:p>
            <a:pPr algn="just"/>
            <a:endParaRPr lang="pt-BR" sz="2400" dirty="0" smtClean="0"/>
          </a:p>
          <a:p>
            <a:pPr algn="just"/>
            <a:r>
              <a:rPr lang="pt-BR" sz="2400" dirty="0" smtClean="0"/>
              <a:t>Art. 7º / § 2º “Os Estados, o Distrito Federal e os Municípios deverão, com base no Plano Nacional de Atendimento Socioeducativo, elaborar seus planos decenais correspondentes, em até 360 (trezentos e sessenta) dias a partir da aprovação do Plano Nacional.”</a:t>
            </a:r>
          </a:p>
          <a:p>
            <a:pPr algn="just"/>
            <a:endParaRPr lang="pt-BR" sz="2400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t-BR" sz="2400" dirty="0" smtClean="0"/>
              <a:t>Resolução N.º 160, </a:t>
            </a:r>
            <a:r>
              <a:rPr lang="pt-BR" sz="2400" u="sng" dirty="0" smtClean="0"/>
              <a:t>18</a:t>
            </a:r>
            <a:r>
              <a:rPr lang="pt-BR" sz="2400" dirty="0" smtClean="0"/>
              <a:t> </a:t>
            </a:r>
            <a:r>
              <a:rPr lang="pt-BR" sz="2400" b="1" u="sng" dirty="0" smtClean="0"/>
              <a:t>de novembro de 2013</a:t>
            </a:r>
            <a:r>
              <a:rPr lang="pt-BR" sz="2400" dirty="0" smtClean="0"/>
              <a:t> (</a:t>
            </a:r>
            <a:r>
              <a:rPr lang="pt-BR" sz="2400" dirty="0" err="1" smtClean="0"/>
              <a:t>Conanda</a:t>
            </a:r>
            <a:r>
              <a:rPr lang="pt-BR" sz="2400" dirty="0" smtClean="0"/>
              <a:t>) aprova o Plano Decenal de Atendimento Socioeducativo</a:t>
            </a:r>
          </a:p>
        </p:txBody>
      </p:sp>
      <p:pic>
        <p:nvPicPr>
          <p:cNvPr id="3" name="Imagem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434953" y="6234112"/>
            <a:ext cx="3670300" cy="6096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Número de Slid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C8157-D131-4E38-8005-A6418662BDCC}" type="slidenum">
              <a:rPr lang="pt-BR" smtClean="0"/>
              <a:pPr/>
              <a:t>12</a:t>
            </a:fld>
            <a:endParaRPr lang="pt-BR"/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323528" y="332656"/>
            <a:ext cx="8596064" cy="864096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pt-BR" sz="3200" b="1" dirty="0" smtClean="0"/>
              <a:t>Etapas seguintes para finalização do Plano</a:t>
            </a:r>
          </a:p>
        </p:txBody>
      </p:sp>
      <p:sp>
        <p:nvSpPr>
          <p:cNvPr id="6" name="Retângulo 5"/>
          <p:cNvSpPr/>
          <p:nvPr/>
        </p:nvSpPr>
        <p:spPr>
          <a:xfrm>
            <a:off x="683568" y="1974756"/>
            <a:ext cx="7992888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2000" b="1" dirty="0" smtClean="0"/>
              <a:t>Encaminhamentos: </a:t>
            </a:r>
            <a:r>
              <a:rPr lang="pt-BR" sz="2000" dirty="0" smtClean="0"/>
              <a:t>Responsabilidades:</a:t>
            </a:r>
            <a:endParaRPr lang="pt-BR" sz="2000" b="1" dirty="0" smtClean="0"/>
          </a:p>
          <a:p>
            <a:pPr algn="just"/>
            <a:endParaRPr lang="pt-BR" sz="2000" b="1" dirty="0" smtClean="0"/>
          </a:p>
          <a:p>
            <a:pPr algn="just"/>
            <a:r>
              <a:rPr lang="pt-BR" sz="2000" b="1" i="1" u="sng" dirty="0" smtClean="0"/>
              <a:t>Responsabilidades</a:t>
            </a:r>
          </a:p>
          <a:p>
            <a:pPr algn="just"/>
            <a:endParaRPr lang="pt-BR" sz="2000" b="1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t-BR" sz="2000" dirty="0" smtClean="0"/>
              <a:t>Coordenação Geral no Estado: Conselho Estadual dos Direitos da Criança e do Adolescente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pt-BR" sz="2000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t-BR" sz="2000" dirty="0" smtClean="0"/>
              <a:t>Coordenação Geral no Município: Conselho Municipal dos Direitos da Criança e do Adolescente</a:t>
            </a:r>
          </a:p>
        </p:txBody>
      </p:sp>
      <p:pic>
        <p:nvPicPr>
          <p:cNvPr id="3" name="Imagem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483579" y="6248400"/>
            <a:ext cx="3670300" cy="6096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Número de Slid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C8157-D131-4E38-8005-A6418662BDCC}" type="slidenum">
              <a:rPr lang="pt-BR" smtClean="0"/>
              <a:pPr/>
              <a:t>13</a:t>
            </a:fld>
            <a:endParaRPr lang="pt-BR"/>
          </a:p>
        </p:txBody>
      </p:sp>
      <p:sp>
        <p:nvSpPr>
          <p:cNvPr id="3" name="Retângulo 2"/>
          <p:cNvSpPr/>
          <p:nvPr/>
        </p:nvSpPr>
        <p:spPr>
          <a:xfrm>
            <a:off x="2286000" y="1"/>
            <a:ext cx="4572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PT" b="1" dirty="0" smtClean="0"/>
              <a:t>MODELO DE GESTÃO DO SISTEMA NACIONAL SOCIOEDUCATIVO</a:t>
            </a:r>
            <a:endParaRPr lang="pt-BR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187145"/>
            <a:ext cx="9144000" cy="56708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ítulo 1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2100808"/>
          </a:xfrm>
        </p:spPr>
        <p:txBody>
          <a:bodyPr>
            <a:normAutofit lnSpcReduction="10000"/>
          </a:bodyPr>
          <a:lstStyle/>
          <a:p>
            <a:r>
              <a:rPr lang="pt-BR" b="1" dirty="0" smtClean="0"/>
              <a:t>SECRETARIA DE ESTADO DE DIREITOS HUMANOS, ASSISTÊNCIA SOCIAL E TRABALHO/SEDHAST</a:t>
            </a:r>
          </a:p>
          <a:p>
            <a:r>
              <a:rPr lang="pt-BR" b="1" dirty="0" smtClean="0"/>
              <a:t>SUPAS/CPSE</a:t>
            </a:r>
          </a:p>
          <a:p>
            <a:r>
              <a:rPr lang="pt-BR" b="1" dirty="0" smtClean="0"/>
              <a:t>CONTATO: cpse@sedhast.ms.gov.br</a:t>
            </a:r>
          </a:p>
          <a:p>
            <a:endParaRPr lang="pt-BR" dirty="0"/>
          </a:p>
        </p:txBody>
      </p:sp>
      <p:sp>
        <p:nvSpPr>
          <p:cNvPr id="4" name="Título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 smtClean="0"/>
              <a:t>OBRIGADA!</a:t>
            </a:r>
            <a:endParaRPr lang="pt-BR" dirty="0"/>
          </a:p>
        </p:txBody>
      </p:sp>
      <p:pic>
        <p:nvPicPr>
          <p:cNvPr id="3" name="Imagem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292080" y="6093296"/>
            <a:ext cx="3670300" cy="6096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97768" y="1052736"/>
            <a:ext cx="7254552" cy="4824536"/>
          </a:xfrm>
        </p:spPr>
        <p:txBody>
          <a:bodyPr>
            <a:normAutofit fontScale="77500" lnSpcReduction="20000"/>
          </a:bodyPr>
          <a:lstStyle/>
          <a:p>
            <a:pPr algn="just">
              <a:lnSpc>
                <a:spcPct val="170000"/>
              </a:lnSpc>
              <a:buFont typeface="Wingdings" panose="05000000000000000000" pitchFamily="2" charset="2"/>
              <a:buChar char="Ø"/>
            </a:pPr>
            <a:r>
              <a:rPr lang="pt-BR" b="1" dirty="0" smtClean="0">
                <a:solidFill>
                  <a:schemeClr val="tx1"/>
                </a:solidFill>
              </a:rPr>
              <a:t>O Serviço de MSE em Meio Aberto</a:t>
            </a:r>
            <a:r>
              <a:rPr lang="pt-BR" b="1" dirty="0" smtClean="0">
                <a:solidFill>
                  <a:schemeClr val="tx2">
                    <a:lumMod val="75000"/>
                  </a:schemeClr>
                </a:solidFill>
              </a:rPr>
              <a:t>, </a:t>
            </a:r>
            <a:r>
              <a:rPr lang="pt-BR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executado no CREAS</a:t>
            </a:r>
            <a:r>
              <a:rPr lang="pt-BR" b="1" dirty="0" smtClean="0">
                <a:solidFill>
                  <a:schemeClr val="tx2">
                    <a:lumMod val="75000"/>
                  </a:schemeClr>
                </a:solidFill>
              </a:rPr>
              <a:t>, </a:t>
            </a:r>
            <a:r>
              <a:rPr lang="pt-BR" b="1" dirty="0" smtClean="0">
                <a:solidFill>
                  <a:schemeClr val="tx1"/>
                </a:solidFill>
              </a:rPr>
              <a:t>sob a </a:t>
            </a:r>
            <a:r>
              <a:rPr lang="pt-BR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gestão </a:t>
            </a:r>
            <a:r>
              <a:rPr lang="pt-BR" b="1" dirty="0" smtClean="0">
                <a:solidFill>
                  <a:schemeClr val="tx1"/>
                </a:solidFill>
              </a:rPr>
              <a:t>da Política Pública de </a:t>
            </a:r>
            <a:r>
              <a:rPr lang="pt-BR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Assistência Social</a:t>
            </a:r>
            <a:r>
              <a:rPr lang="pt-BR" b="1" dirty="0" smtClean="0">
                <a:solidFill>
                  <a:schemeClr val="tx1"/>
                </a:solidFill>
              </a:rPr>
              <a:t>.</a:t>
            </a:r>
          </a:p>
          <a:p>
            <a:pPr algn="just">
              <a:lnSpc>
                <a:spcPct val="170000"/>
              </a:lnSpc>
              <a:buFont typeface="Wingdings" panose="05000000000000000000" pitchFamily="2" charset="2"/>
              <a:buChar char="Ø"/>
            </a:pPr>
            <a:r>
              <a:rPr lang="pt-BR" b="1" dirty="0" smtClean="0">
                <a:solidFill>
                  <a:schemeClr val="tx1"/>
                </a:solidFill>
              </a:rPr>
              <a:t>Deve fazer parte de um </a:t>
            </a:r>
            <a:r>
              <a:rPr lang="pt-BR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Programa Municipal </a:t>
            </a:r>
            <a:r>
              <a:rPr lang="pt-BR" b="1" dirty="0" smtClean="0">
                <a:solidFill>
                  <a:schemeClr val="tx1"/>
                </a:solidFill>
              </a:rPr>
              <a:t>de Atendimento das Medidas Socioeducativas em Meio Aberto, integrado pelas Políticas Setoriais,</a:t>
            </a:r>
            <a:r>
              <a:rPr lang="pt-BR" b="1" dirty="0" smtClean="0">
                <a:solidFill>
                  <a:srgbClr val="D05E00"/>
                </a:solidFill>
              </a:rPr>
              <a:t> </a:t>
            </a:r>
            <a:r>
              <a:rPr lang="pt-BR" b="1" dirty="0" smtClean="0">
                <a:solidFill>
                  <a:schemeClr val="tx1"/>
                </a:solidFill>
              </a:rPr>
              <a:t>com o objetivo de garantir: </a:t>
            </a:r>
          </a:p>
          <a:p>
            <a:pPr algn="just">
              <a:lnSpc>
                <a:spcPct val="170000"/>
              </a:lnSpc>
              <a:buNone/>
            </a:pPr>
            <a:r>
              <a:rPr lang="pt-BR" b="1" dirty="0" smtClean="0">
                <a:solidFill>
                  <a:srgbClr val="C00000"/>
                </a:solidFill>
              </a:rPr>
              <a:t>1. </a:t>
            </a:r>
            <a:r>
              <a:rPr lang="pt-BR" b="1" dirty="0">
                <a:solidFill>
                  <a:srgbClr val="C00000"/>
                </a:solidFill>
              </a:rPr>
              <a:t>A</a:t>
            </a:r>
            <a:r>
              <a:rPr lang="pt-BR" b="1" dirty="0" smtClean="0">
                <a:solidFill>
                  <a:srgbClr val="C00000"/>
                </a:solidFill>
              </a:rPr>
              <a:t> responsabilização;</a:t>
            </a:r>
          </a:p>
          <a:p>
            <a:pPr algn="just">
              <a:lnSpc>
                <a:spcPct val="170000"/>
              </a:lnSpc>
              <a:buNone/>
            </a:pPr>
            <a:r>
              <a:rPr lang="pt-BR" b="1" dirty="0" smtClean="0">
                <a:solidFill>
                  <a:srgbClr val="C00000"/>
                </a:solidFill>
              </a:rPr>
              <a:t>2. A  inserção do adolescente na vida comunitária;</a:t>
            </a:r>
          </a:p>
          <a:p>
            <a:pPr algn="just">
              <a:lnSpc>
                <a:spcPct val="170000"/>
              </a:lnSpc>
              <a:buNone/>
            </a:pPr>
            <a:r>
              <a:rPr lang="pt-BR" b="1" dirty="0" smtClean="0">
                <a:solidFill>
                  <a:srgbClr val="C00000"/>
                </a:solidFill>
              </a:rPr>
              <a:t>3. A viabilização e o acesso  aos direitos sociais; </a:t>
            </a:r>
          </a:p>
          <a:p>
            <a:pPr algn="just">
              <a:lnSpc>
                <a:spcPct val="170000"/>
              </a:lnSpc>
              <a:buNone/>
            </a:pPr>
            <a:r>
              <a:rPr lang="pt-BR" b="1" dirty="0" smtClean="0">
                <a:solidFill>
                  <a:srgbClr val="C00000"/>
                </a:solidFill>
              </a:rPr>
              <a:t>4. A interrupção da Trajetória infracional</a:t>
            </a:r>
          </a:p>
          <a:p>
            <a:pPr>
              <a:lnSpc>
                <a:spcPct val="170000"/>
              </a:lnSpc>
            </a:pPr>
            <a:endParaRPr lang="pt-BR" dirty="0"/>
          </a:p>
        </p:txBody>
      </p:sp>
      <p:sp>
        <p:nvSpPr>
          <p:cNvPr id="2" name="Espaço Reservado para Número de Slide 1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/>
          <a:lstStyle/>
          <a:p>
            <a:fld id="{CC9C8157-D131-4E38-8005-A6418662BDCC}" type="slidenum">
              <a:rPr lang="pt-BR" smtClean="0"/>
              <a:pPr/>
              <a:t>2</a:t>
            </a:fld>
            <a:endParaRPr lang="pt-BR" dirty="0"/>
          </a:p>
        </p:txBody>
      </p:sp>
      <p:sp>
        <p:nvSpPr>
          <p:cNvPr id="4" name="Espaço Reservado para Conteúdo 2"/>
          <p:cNvSpPr txBox="1">
            <a:spLocks/>
          </p:cNvSpPr>
          <p:nvPr/>
        </p:nvSpPr>
        <p:spPr>
          <a:xfrm>
            <a:off x="0" y="188640"/>
            <a:ext cx="8748464" cy="936104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90000"/>
              </a:lnSpc>
              <a:buFont typeface="Wingdings"/>
              <a:buNone/>
            </a:pPr>
            <a:r>
              <a:rPr lang="pt-BR" sz="2000" dirty="0" smtClean="0">
                <a:solidFill>
                  <a:schemeClr val="bg1"/>
                </a:solidFill>
              </a:rPr>
              <a:t>	</a:t>
            </a:r>
            <a:r>
              <a:rPr lang="pt-BR" sz="2800" b="1" cap="small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A intervenção socioeducativa deve contar com um conjunto articulado de ações:</a:t>
            </a:r>
            <a:endParaRPr lang="pt-BR" sz="2000" b="1" dirty="0">
              <a:solidFill>
                <a:schemeClr val="bg1"/>
              </a:solidFill>
            </a:endParaRPr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401673" y="6234112"/>
            <a:ext cx="36703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454984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lipse 7"/>
          <p:cNvSpPr/>
          <p:nvPr/>
        </p:nvSpPr>
        <p:spPr>
          <a:xfrm>
            <a:off x="700088" y="1268760"/>
            <a:ext cx="7616328" cy="3946178"/>
          </a:xfrm>
          <a:prstGeom prst="ellipse">
            <a:avLst/>
          </a:prstGeom>
          <a:solidFill>
            <a:srgbClr val="8A000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  <p:sp>
        <p:nvSpPr>
          <p:cNvPr id="12" name="CaixaDeTexto 11"/>
          <p:cNvSpPr txBox="1"/>
          <p:nvPr/>
        </p:nvSpPr>
        <p:spPr>
          <a:xfrm>
            <a:off x="3707904" y="1744663"/>
            <a:ext cx="1259259" cy="523875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defRPr/>
            </a:pPr>
            <a:r>
              <a:rPr lang="pt-BR" sz="2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SCFV</a:t>
            </a:r>
          </a:p>
        </p:txBody>
      </p:sp>
      <p:sp>
        <p:nvSpPr>
          <p:cNvPr id="29" name="CaixaDeTexto 28"/>
          <p:cNvSpPr txBox="1"/>
          <p:nvPr/>
        </p:nvSpPr>
        <p:spPr>
          <a:xfrm>
            <a:off x="1115616" y="2708920"/>
            <a:ext cx="1944216" cy="830997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defRPr/>
            </a:pPr>
            <a:r>
              <a:rPr lang="pt-BR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Equipes</a:t>
            </a:r>
            <a:r>
              <a:rPr lang="pt-BR" sz="2400" b="1" dirty="0">
                <a:ln>
                  <a:solidFill>
                    <a:sysClr val="windowText" lastClr="000000"/>
                  </a:solidFill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Volantes</a:t>
            </a:r>
            <a:endParaRPr lang="pt-BR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0" name="CaixaDeTexto 29"/>
          <p:cNvSpPr txBox="1"/>
          <p:nvPr/>
        </p:nvSpPr>
        <p:spPr>
          <a:xfrm>
            <a:off x="5797599" y="2780928"/>
            <a:ext cx="2086769" cy="830262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defRPr/>
            </a:pPr>
            <a:r>
              <a:rPr lang="pt-BR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Abordagem</a:t>
            </a:r>
            <a:r>
              <a:rPr lang="pt-BR" sz="2400" dirty="0">
                <a:solidFill>
                  <a:schemeClr val="tx1"/>
                </a:solidFill>
              </a:rPr>
              <a:t> </a:t>
            </a:r>
            <a:r>
              <a:rPr lang="pt-BR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Social</a:t>
            </a:r>
          </a:p>
        </p:txBody>
      </p:sp>
      <p:sp>
        <p:nvSpPr>
          <p:cNvPr id="33" name="CaixaDeTexto 32"/>
          <p:cNvSpPr txBox="1"/>
          <p:nvPr/>
        </p:nvSpPr>
        <p:spPr>
          <a:xfrm>
            <a:off x="3563491" y="4398203"/>
            <a:ext cx="1800597" cy="830997"/>
          </a:xfrm>
          <a:prstGeom prst="rect">
            <a:avLst/>
          </a:prstGeom>
          <a:solidFill>
            <a:schemeClr val="accent2"/>
          </a:solidFill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>
              <a:defRPr/>
            </a:pPr>
            <a:r>
              <a:rPr lang="pt-BR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Serviço</a:t>
            </a:r>
          </a:p>
          <a:p>
            <a:pPr algn="ctr">
              <a:defRPr/>
            </a:pPr>
            <a:r>
              <a:rPr lang="pt-BR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 MSE</a:t>
            </a:r>
            <a:endParaRPr lang="pt-BR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4" name="CaixaDeTexto 33"/>
          <p:cNvSpPr txBox="1"/>
          <p:nvPr/>
        </p:nvSpPr>
        <p:spPr>
          <a:xfrm>
            <a:off x="6012457" y="2132856"/>
            <a:ext cx="1439863" cy="523875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pt-BR" sz="2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PAEFI</a:t>
            </a:r>
          </a:p>
        </p:txBody>
      </p:sp>
      <p:sp>
        <p:nvSpPr>
          <p:cNvPr id="19" name="CaixaDeTexto 18"/>
          <p:cNvSpPr txBox="1"/>
          <p:nvPr/>
        </p:nvSpPr>
        <p:spPr>
          <a:xfrm>
            <a:off x="2987997" y="2564904"/>
            <a:ext cx="2736131" cy="10160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pt-BR" sz="6000" b="1" cap="small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SUAS</a:t>
            </a:r>
            <a:endParaRPr lang="pt-BR" sz="6000" b="1" cap="small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6" name="CaixaDeTexto 35"/>
          <p:cNvSpPr txBox="1"/>
          <p:nvPr/>
        </p:nvSpPr>
        <p:spPr>
          <a:xfrm>
            <a:off x="1547962" y="2041029"/>
            <a:ext cx="1439862" cy="523875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pt-BR" sz="2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PAIF</a:t>
            </a:r>
          </a:p>
        </p:txBody>
      </p:sp>
      <p:grpSp>
        <p:nvGrpSpPr>
          <p:cNvPr id="2" name="Grupo 36"/>
          <p:cNvGrpSpPr/>
          <p:nvPr/>
        </p:nvGrpSpPr>
        <p:grpSpPr>
          <a:xfrm>
            <a:off x="251520" y="145925"/>
            <a:ext cx="8633776" cy="1266851"/>
            <a:chOff x="0" y="0"/>
            <a:chExt cx="8633776" cy="1266851"/>
          </a:xfrm>
          <a:noFill/>
        </p:grpSpPr>
        <p:sp>
          <p:nvSpPr>
            <p:cNvPr id="38" name="Retângulo de cantos arredondados 37"/>
            <p:cNvSpPr/>
            <p:nvPr/>
          </p:nvSpPr>
          <p:spPr>
            <a:xfrm>
              <a:off x="0" y="0"/>
              <a:ext cx="8633776" cy="1266851"/>
            </a:xfrm>
            <a:prstGeom prst="roundRect">
              <a:avLst>
                <a:gd name="adj" fmla="val 10000"/>
              </a:avLst>
            </a:prstGeom>
            <a:grpFill/>
            <a:ln>
              <a:noFill/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9" name="Retângulo 38"/>
            <p:cNvSpPr/>
            <p:nvPr/>
          </p:nvSpPr>
          <p:spPr>
            <a:xfrm>
              <a:off x="37105" y="37105"/>
              <a:ext cx="8559566" cy="1192641"/>
            </a:xfrm>
            <a:prstGeom prst="rect">
              <a:avLst/>
            </a:prstGeom>
            <a:grp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62865" tIns="41910" rIns="62865" bIns="41910" spcCol="1270" anchor="ctr"/>
            <a:lstStyle/>
            <a:p>
              <a:pPr algn="ctr" defTabSz="14668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pt-BR" sz="3300" b="1" dirty="0" smtClean="0">
                  <a:solidFill>
                    <a:srgbClr val="00206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SINASE / SUAS : Medida Socioeducativa em Meio Aberto</a:t>
              </a:r>
              <a:endParaRPr lang="pt-BR" sz="33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sp>
        <p:nvSpPr>
          <p:cNvPr id="20" name="CaixaDeTexto 19"/>
          <p:cNvSpPr txBox="1"/>
          <p:nvPr/>
        </p:nvSpPr>
        <p:spPr>
          <a:xfrm>
            <a:off x="666750" y="5025231"/>
            <a:ext cx="1312863" cy="708025"/>
          </a:xfrm>
          <a:prstGeom prst="rect">
            <a:avLst/>
          </a:prstGeom>
          <a:solidFill>
            <a:srgbClr val="FFC000"/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>
              <a:defRPr/>
            </a:pPr>
            <a:endParaRPr lang="pt-BR" sz="1050" b="1" dirty="0"/>
          </a:p>
          <a:p>
            <a:pPr algn="ctr">
              <a:defRPr/>
            </a:pPr>
            <a:r>
              <a:rPr lang="pt-BR" b="1" dirty="0">
                <a:solidFill>
                  <a:schemeClr val="tx1"/>
                </a:solidFill>
                <a:latin typeface="Arial" charset="0"/>
              </a:rPr>
              <a:t>Educação</a:t>
            </a:r>
          </a:p>
          <a:p>
            <a:pPr algn="ctr">
              <a:defRPr/>
            </a:pPr>
            <a:endParaRPr lang="pt-BR" sz="1000" b="1" dirty="0"/>
          </a:p>
        </p:txBody>
      </p:sp>
      <p:sp>
        <p:nvSpPr>
          <p:cNvPr id="16397" name="CaixaDeTexto 40"/>
          <p:cNvSpPr txBox="1">
            <a:spLocks noChangeArrowheads="1"/>
          </p:cNvSpPr>
          <p:nvPr/>
        </p:nvSpPr>
        <p:spPr bwMode="auto">
          <a:xfrm>
            <a:off x="4123234" y="6069285"/>
            <a:ext cx="1312862" cy="600075"/>
          </a:xfrm>
          <a:prstGeom prst="rect">
            <a:avLst/>
          </a:prstGeom>
          <a:solidFill>
            <a:srgbClr val="FFC000"/>
          </a:solidFill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defRPr/>
            </a:pPr>
            <a:endParaRPr lang="pt-BR" sz="700" b="1" dirty="0" smtClean="0"/>
          </a:p>
          <a:p>
            <a:pPr algn="ctr" eaLnBrk="1" hangingPunct="1">
              <a:defRPr/>
            </a:pPr>
            <a:r>
              <a:rPr lang="pt-BR" b="1" dirty="0" smtClean="0"/>
              <a:t>Trabalho</a:t>
            </a:r>
          </a:p>
          <a:p>
            <a:pPr algn="ctr" eaLnBrk="1" hangingPunct="1">
              <a:defRPr/>
            </a:pPr>
            <a:endParaRPr lang="pt-BR" sz="700" b="1" dirty="0" smtClean="0"/>
          </a:p>
        </p:txBody>
      </p:sp>
      <p:sp>
        <p:nvSpPr>
          <p:cNvPr id="16398" name="CaixaDeTexto 41"/>
          <p:cNvSpPr txBox="1">
            <a:spLocks noChangeArrowheads="1"/>
          </p:cNvSpPr>
          <p:nvPr/>
        </p:nvSpPr>
        <p:spPr bwMode="auto">
          <a:xfrm>
            <a:off x="1997377" y="5879306"/>
            <a:ext cx="1312863" cy="646113"/>
          </a:xfrm>
          <a:prstGeom prst="rect">
            <a:avLst/>
          </a:prstGeom>
          <a:solidFill>
            <a:srgbClr val="FFC000"/>
          </a:solidFill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defRPr/>
            </a:pPr>
            <a:endParaRPr lang="pt-BR" sz="1000" b="1" dirty="0" smtClean="0"/>
          </a:p>
          <a:p>
            <a:pPr algn="ctr" eaLnBrk="1" hangingPunct="1">
              <a:defRPr/>
            </a:pPr>
            <a:r>
              <a:rPr lang="pt-BR" b="1" dirty="0" smtClean="0"/>
              <a:t>Saúde</a:t>
            </a:r>
          </a:p>
          <a:p>
            <a:pPr algn="ctr" eaLnBrk="1" hangingPunct="1">
              <a:defRPr/>
            </a:pPr>
            <a:endParaRPr lang="pt-BR" sz="800" b="1" dirty="0" smtClean="0"/>
          </a:p>
        </p:txBody>
      </p:sp>
      <p:sp>
        <p:nvSpPr>
          <p:cNvPr id="16399" name="CaixaDeTexto 42"/>
          <p:cNvSpPr txBox="1">
            <a:spLocks noChangeArrowheads="1"/>
          </p:cNvSpPr>
          <p:nvPr/>
        </p:nvSpPr>
        <p:spPr bwMode="auto">
          <a:xfrm>
            <a:off x="6948488" y="5013176"/>
            <a:ext cx="1367928" cy="646331"/>
          </a:xfrm>
          <a:prstGeom prst="rect">
            <a:avLst/>
          </a:prstGeom>
          <a:solidFill>
            <a:srgbClr val="FFC000"/>
          </a:solidFill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defRPr/>
            </a:pPr>
            <a:r>
              <a:rPr lang="pt-BR" b="1" dirty="0" smtClean="0"/>
              <a:t>Esporte e Lazer</a:t>
            </a:r>
          </a:p>
        </p:txBody>
      </p:sp>
      <p:cxnSp>
        <p:nvCxnSpPr>
          <p:cNvPr id="3" name="Conector de seta reta 2"/>
          <p:cNvCxnSpPr/>
          <p:nvPr/>
        </p:nvCxnSpPr>
        <p:spPr>
          <a:xfrm flipV="1">
            <a:off x="2087724" y="5214938"/>
            <a:ext cx="1222516" cy="134937"/>
          </a:xfrm>
          <a:prstGeom prst="straightConnector1">
            <a:avLst/>
          </a:prstGeom>
          <a:ln w="28575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ector de seta reta 20"/>
          <p:cNvCxnSpPr/>
          <p:nvPr/>
        </p:nvCxnSpPr>
        <p:spPr>
          <a:xfrm flipH="1" flipV="1">
            <a:off x="5040313" y="5361781"/>
            <a:ext cx="1547812" cy="742950"/>
          </a:xfrm>
          <a:prstGeom prst="straightConnector1">
            <a:avLst/>
          </a:prstGeom>
          <a:ln w="28575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ector de seta reta 21"/>
          <p:cNvCxnSpPr/>
          <p:nvPr/>
        </p:nvCxnSpPr>
        <p:spPr>
          <a:xfrm flipV="1">
            <a:off x="3419475" y="5452067"/>
            <a:ext cx="703759" cy="640758"/>
          </a:xfrm>
          <a:prstGeom prst="straightConnector1">
            <a:avLst/>
          </a:prstGeom>
          <a:ln w="28575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ector de seta reta 23"/>
          <p:cNvCxnSpPr/>
          <p:nvPr/>
        </p:nvCxnSpPr>
        <p:spPr>
          <a:xfrm flipV="1">
            <a:off x="4644008" y="5589240"/>
            <a:ext cx="0" cy="432049"/>
          </a:xfrm>
          <a:prstGeom prst="straightConnector1">
            <a:avLst/>
          </a:prstGeom>
          <a:ln w="28575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CaixaDeTexto 41"/>
          <p:cNvSpPr txBox="1">
            <a:spLocks noChangeArrowheads="1"/>
          </p:cNvSpPr>
          <p:nvPr/>
        </p:nvSpPr>
        <p:spPr bwMode="auto">
          <a:xfrm>
            <a:off x="6588125" y="5956140"/>
            <a:ext cx="1312863" cy="492443"/>
          </a:xfrm>
          <a:prstGeom prst="rect">
            <a:avLst/>
          </a:prstGeom>
          <a:solidFill>
            <a:srgbClr val="FFC000"/>
          </a:solidFill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defRPr/>
            </a:pPr>
            <a:r>
              <a:rPr lang="pt-BR" b="1" dirty="0" smtClean="0"/>
              <a:t>Cultura</a:t>
            </a:r>
          </a:p>
          <a:p>
            <a:pPr algn="ctr" eaLnBrk="1" hangingPunct="1">
              <a:defRPr/>
            </a:pPr>
            <a:endParaRPr lang="pt-BR" sz="800" b="1" dirty="0" smtClean="0"/>
          </a:p>
        </p:txBody>
      </p:sp>
      <p:cxnSp>
        <p:nvCxnSpPr>
          <p:cNvPr id="25" name="Conector de seta reta 24"/>
          <p:cNvCxnSpPr/>
          <p:nvPr/>
        </p:nvCxnSpPr>
        <p:spPr>
          <a:xfrm flipH="1" flipV="1">
            <a:off x="5652120" y="5214938"/>
            <a:ext cx="1175719" cy="134938"/>
          </a:xfrm>
          <a:prstGeom prst="straightConnector1">
            <a:avLst/>
          </a:prstGeom>
          <a:ln w="28575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CaixaDeTexto 25"/>
          <p:cNvSpPr txBox="1"/>
          <p:nvPr/>
        </p:nvSpPr>
        <p:spPr>
          <a:xfrm>
            <a:off x="3059833" y="3501008"/>
            <a:ext cx="2737766" cy="830997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defRPr/>
            </a:pPr>
            <a:r>
              <a:rPr lang="pt-BR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Rede Socioassistencial</a:t>
            </a:r>
            <a:endParaRPr lang="pt-BR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1" name="Elipse 30"/>
          <p:cNvSpPr/>
          <p:nvPr/>
        </p:nvSpPr>
        <p:spPr>
          <a:xfrm>
            <a:off x="204416" y="891103"/>
            <a:ext cx="1991320" cy="969135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2" name="CaixaDeTexto 31"/>
          <p:cNvSpPr txBox="1"/>
          <p:nvPr/>
        </p:nvSpPr>
        <p:spPr>
          <a:xfrm>
            <a:off x="251520" y="983050"/>
            <a:ext cx="1979119" cy="86177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pt-BR" sz="2500" b="1" cap="small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Sistema de Justiça</a:t>
            </a:r>
            <a:endParaRPr lang="pt-BR" sz="2500" b="1" cap="small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827838" y="6448583"/>
            <a:ext cx="2316161" cy="4377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473523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1" y="155242"/>
            <a:ext cx="8740080" cy="1329542"/>
          </a:xfr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eaLnBrk="1" hangingPunct="1"/>
            <a:r>
              <a:rPr lang="pt-BR" sz="3200" b="1" dirty="0" smtClean="0"/>
              <a:t>EIXOS ESTRATÉGICOS DO SERVIÇO</a:t>
            </a:r>
          </a:p>
        </p:txBody>
      </p:sp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152400" y="1371600"/>
            <a:ext cx="8839200" cy="54784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1" hangingPunct="1">
              <a:defRPr/>
            </a:pPr>
            <a:endParaRPr lang="pt-BR" dirty="0"/>
          </a:p>
          <a:p>
            <a:pPr algn="just" eaLnBrk="1" hangingPunct="1">
              <a:defRPr/>
            </a:pPr>
            <a:r>
              <a:rPr lang="pt-BR" sz="2800" dirty="0"/>
              <a:t>O Serviço de Proteção Social a Adolescentes em Cumprimento de Medidas </a:t>
            </a:r>
            <a:r>
              <a:rPr lang="pt-BR" sz="2800" dirty="0" err="1"/>
              <a:t>Socioeducativas</a:t>
            </a:r>
            <a:r>
              <a:rPr lang="pt-BR" sz="2800" dirty="0"/>
              <a:t> de Liberdade Assistida (LA) e Prestação de Serviço à Comunidade (PSC),  deve organizar-se em três eixos: </a:t>
            </a:r>
          </a:p>
          <a:p>
            <a:pPr eaLnBrk="1" hangingPunct="1">
              <a:defRPr/>
            </a:pPr>
            <a:endParaRPr lang="pt-BR" sz="2000" b="1" dirty="0"/>
          </a:p>
          <a:p>
            <a:pPr eaLnBrk="1" hangingPunct="1">
              <a:buFont typeface="Wingdings" pitchFamily="2" charset="2"/>
              <a:buChar char="Ø"/>
              <a:defRPr/>
            </a:pPr>
            <a:r>
              <a:rPr lang="pt-BR" sz="2800" b="1" dirty="0"/>
              <a:t> A</a:t>
            </a:r>
            <a:r>
              <a:rPr lang="pt-BR" sz="2800" b="1" dirty="0" smtClean="0"/>
              <a:t>colhida</a:t>
            </a:r>
            <a:r>
              <a:rPr lang="pt-BR" sz="2800" dirty="0"/>
              <a:t>, </a:t>
            </a:r>
          </a:p>
          <a:p>
            <a:pPr eaLnBrk="1" hangingPunct="1">
              <a:defRPr/>
            </a:pPr>
            <a:endParaRPr lang="pt-BR" sz="2000" dirty="0"/>
          </a:p>
          <a:p>
            <a:pPr eaLnBrk="1" hangingPunct="1">
              <a:buFont typeface="Wingdings" pitchFamily="2" charset="2"/>
              <a:buChar char="Ø"/>
              <a:defRPr/>
            </a:pPr>
            <a:r>
              <a:rPr lang="pt-BR" sz="2800" b="1" dirty="0"/>
              <a:t> A</a:t>
            </a:r>
            <a:r>
              <a:rPr lang="pt-BR" sz="2800" b="1" dirty="0" smtClean="0"/>
              <a:t>rticulação </a:t>
            </a:r>
            <a:r>
              <a:rPr lang="pt-BR" sz="2800" b="1" dirty="0"/>
              <a:t>na elaboração e execução do plano </a:t>
            </a:r>
            <a:r>
              <a:rPr lang="pt-BR" sz="2800" b="1" dirty="0" smtClean="0"/>
              <a:t>individual de atendimento, </a:t>
            </a:r>
            <a:endParaRPr lang="pt-BR" sz="2800" b="1" dirty="0"/>
          </a:p>
          <a:p>
            <a:pPr eaLnBrk="1" hangingPunct="1">
              <a:defRPr/>
            </a:pPr>
            <a:endParaRPr lang="pt-BR" sz="2000" b="1" dirty="0"/>
          </a:p>
          <a:p>
            <a:pPr eaLnBrk="1" hangingPunct="1">
              <a:buFont typeface="Wingdings" pitchFamily="2" charset="2"/>
              <a:buChar char="Ø"/>
              <a:defRPr/>
            </a:pPr>
            <a:r>
              <a:rPr lang="pt-BR" sz="2800" b="1" dirty="0"/>
              <a:t> A</a:t>
            </a:r>
            <a:r>
              <a:rPr lang="pt-BR" sz="2800" b="1" dirty="0" smtClean="0"/>
              <a:t>tividades </a:t>
            </a:r>
            <a:r>
              <a:rPr lang="pt-BR" sz="2800" b="1" dirty="0"/>
              <a:t>de </a:t>
            </a:r>
            <a:r>
              <a:rPr lang="pt-BR" sz="2800" b="1" dirty="0" smtClean="0"/>
              <a:t>acompanhamento/ avaliação</a:t>
            </a:r>
            <a:endParaRPr lang="pt-BR" sz="2800" dirty="0"/>
          </a:p>
          <a:p>
            <a:pPr indent="449263" algn="just">
              <a:defRPr/>
            </a:pPr>
            <a:endParaRPr lang="en-GB" sz="2400" b="1" dirty="0">
              <a:solidFill>
                <a:srgbClr val="000000"/>
              </a:solidFill>
              <a:cs typeface="Times New Roman" pitchFamily="18" charset="0"/>
            </a:endParaRPr>
          </a:p>
          <a:p>
            <a:pPr indent="449263">
              <a:defRPr/>
            </a:pPr>
            <a:endParaRPr lang="en-GB" sz="2400" dirty="0">
              <a:solidFill>
                <a:srgbClr val="000000"/>
              </a:solidFill>
            </a:endParaRPr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473700" y="6248400"/>
            <a:ext cx="36703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91717751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4087953791"/>
              </p:ext>
            </p:extLst>
          </p:nvPr>
        </p:nvGraphicFramePr>
        <p:xfrm>
          <a:off x="169168" y="0"/>
          <a:ext cx="8507288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Espaço Reservado para Número de Slid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C8157-D131-4E38-8005-A6418662BDCC}" type="slidenum">
              <a:rPr lang="pt-BR" smtClean="0"/>
              <a:pPr/>
              <a:t>5</a:t>
            </a:fld>
            <a:endParaRPr lang="pt-BR" dirty="0"/>
          </a:p>
        </p:txBody>
      </p:sp>
      <p:pic>
        <p:nvPicPr>
          <p:cNvPr id="3" name="Imagem 2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804248" y="6356349"/>
            <a:ext cx="2283070" cy="4763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639473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7504" y="116632"/>
            <a:ext cx="8856984" cy="1440160"/>
          </a:xfr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pt-BR" sz="4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 Serviço de MSE no SUAS deve observar:</a:t>
            </a:r>
          </a:p>
        </p:txBody>
      </p:sp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37987086"/>
              </p:ext>
            </p:extLst>
          </p:nvPr>
        </p:nvGraphicFramePr>
        <p:xfrm>
          <a:off x="539552" y="1916832"/>
          <a:ext cx="7776864" cy="46805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/>
          <a:lstStyle/>
          <a:p>
            <a:fld id="{CC9C8157-D131-4E38-8005-A6418662BDCC}" type="slidenum">
              <a:rPr lang="pt-BR" smtClean="0"/>
              <a:pPr/>
              <a:t>6</a:t>
            </a:fld>
            <a:endParaRPr lang="pt-BR"/>
          </a:p>
        </p:txBody>
      </p:sp>
      <p:pic>
        <p:nvPicPr>
          <p:cNvPr id="6" name="Imagem 5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447172" y="6236735"/>
            <a:ext cx="36703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250278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188640"/>
            <a:ext cx="9144000" cy="1029299"/>
          </a:xfr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ctr">
              <a:lnSpc>
                <a:spcPct val="150000"/>
              </a:lnSpc>
            </a:pPr>
            <a:r>
              <a:rPr lang="pt-BR" sz="31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pt-BR" sz="31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t-BR" sz="31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pt-BR" sz="31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t-BR" sz="31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pt-BR" sz="31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t-BR" sz="31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pt-BR" sz="31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t-BR" sz="31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pt-BR" sz="31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t-BR" sz="31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pt-BR" sz="31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t-BR" sz="31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pt-BR" sz="31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t-BR" sz="31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pt-BR" sz="31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t-BR" sz="31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pt-BR" sz="31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t-BR" sz="31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pt-BR" sz="31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t-BR" sz="31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pt-BR" sz="31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t-BR" sz="31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pt-BR" sz="31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t-BR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PROCEDIMENTOS PARA IMPLEMENTAÇÃO DO PROGRAMA MUNICIPAL DE ATENDIMENTO SOCIOEDUCATIVO</a:t>
            </a:r>
            <a:endParaRPr lang="pt-BR" sz="2000" b="1" dirty="0">
              <a:solidFill>
                <a:schemeClr val="tx1"/>
              </a:solidFill>
            </a:endParaRPr>
          </a:p>
        </p:txBody>
      </p:sp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4109913179"/>
              </p:ext>
            </p:extLst>
          </p:nvPr>
        </p:nvGraphicFramePr>
        <p:xfrm>
          <a:off x="107504" y="1412776"/>
          <a:ext cx="8877672" cy="54452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/>
          <a:lstStyle/>
          <a:p>
            <a:fld id="{CC9C8157-D131-4E38-8005-A6418662BDCC}" type="slidenum">
              <a:rPr lang="pt-BR" smtClean="0"/>
              <a:pPr/>
              <a:t>7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67418394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dir="in"/>
      </p:transition>
    </mc:Choice>
    <mc:Fallback>
      <p:transition spd="slow">
        <p:split dir="in"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090727801"/>
              </p:ext>
            </p:extLst>
          </p:nvPr>
        </p:nvGraphicFramePr>
        <p:xfrm>
          <a:off x="251520" y="116632"/>
          <a:ext cx="8892480" cy="66247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Espaço Reservado para Número de Slide 1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2110714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008978367"/>
              </p:ext>
            </p:extLst>
          </p:nvPr>
        </p:nvGraphicFramePr>
        <p:xfrm>
          <a:off x="0" y="144016"/>
          <a:ext cx="9036496" cy="65973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Espaço Reservado para Número de Slide 1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/>
          <a:lstStyle/>
          <a:p>
            <a:fld id="{CC9C8157-D131-4E38-8005-A6418662BDCC}" type="slidenum">
              <a:rPr lang="pt-BR" smtClean="0"/>
              <a:pPr/>
              <a:t>9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1722036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Capital Próprio">
  <a:themeElements>
    <a:clrScheme name="Capital Próprio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Capital Próprio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apital Próprio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Executivo">
  <a:themeElements>
    <a:clrScheme name="Executivo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xecutivo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cutiv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5515</TotalTime>
  <Words>541</Words>
  <Application>Microsoft Office PowerPoint</Application>
  <PresentationFormat>Apresentação na tela (4:3)</PresentationFormat>
  <Paragraphs>94</Paragraphs>
  <Slides>14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2</vt:i4>
      </vt:variant>
      <vt:variant>
        <vt:lpstr>Títulos de slides</vt:lpstr>
      </vt:variant>
      <vt:variant>
        <vt:i4>14</vt:i4>
      </vt:variant>
    </vt:vector>
  </HeadingPairs>
  <TitlesOfParts>
    <vt:vector size="16" baseType="lpstr">
      <vt:lpstr>Capital Próprio</vt:lpstr>
      <vt:lpstr>Executivo</vt:lpstr>
      <vt:lpstr>                     Medidas Socioeducativas em Meio Aberto  </vt:lpstr>
      <vt:lpstr>Slide 2</vt:lpstr>
      <vt:lpstr>Slide 3</vt:lpstr>
      <vt:lpstr>EIXOS ESTRATÉGICOS DO SERVIÇO</vt:lpstr>
      <vt:lpstr>Slide 5</vt:lpstr>
      <vt:lpstr>O Serviço de MSE no SUAS deve observar:</vt:lpstr>
      <vt:lpstr>            PROCEDIMENTOS PARA IMPLEMENTAÇÃO DO PROGRAMA MUNICIPAL DE ATENDIMENTO SOCIOEDUCATIVO</vt:lpstr>
      <vt:lpstr>Slide 8</vt:lpstr>
      <vt:lpstr>Slide 9</vt:lpstr>
      <vt:lpstr>Slide 10</vt:lpstr>
      <vt:lpstr>Slide 11</vt:lpstr>
      <vt:lpstr>Slide 12</vt:lpstr>
      <vt:lpstr>Slide 13</vt:lpstr>
      <vt:lpstr>OBRIGADA!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Capacitação:  “Serviço de Medida Socioeducativa de LA e PSC no SUAS e SINASE”</dc:title>
  <dc:creator>Ana Paula</dc:creator>
  <cp:lastModifiedBy>lperin</cp:lastModifiedBy>
  <cp:revision>387</cp:revision>
  <cp:lastPrinted>2012-12-03T13:47:51Z</cp:lastPrinted>
  <dcterms:created xsi:type="dcterms:W3CDTF">2012-08-06T17:04:34Z</dcterms:created>
  <dcterms:modified xsi:type="dcterms:W3CDTF">2015-11-24T13:17:42Z</dcterms:modified>
</cp:coreProperties>
</file>