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3" r:id="rId3"/>
    <p:sldId id="261" r:id="rId4"/>
    <p:sldId id="257" r:id="rId5"/>
    <p:sldId id="258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3E67-3874-4A45-BEA3-058CC2750386}" type="datetimeFigureOut">
              <a:rPr lang="pt-BR" smtClean="0"/>
              <a:pPr/>
              <a:t>24/11/2015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61AA-BD91-4ABA-90F2-FB2FBED6950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3E67-3874-4A45-BEA3-058CC2750386}" type="datetimeFigureOut">
              <a:rPr lang="pt-BR" smtClean="0"/>
              <a:pPr/>
              <a:t>24/11/2015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61AA-BD91-4ABA-90F2-FB2FBED69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3E67-3874-4A45-BEA3-058CC2750386}" type="datetimeFigureOut">
              <a:rPr lang="pt-BR" smtClean="0"/>
              <a:pPr/>
              <a:t>24/11/2015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61AA-BD91-4ABA-90F2-FB2FBED69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3E67-3874-4A45-BEA3-058CC2750386}" type="datetimeFigureOut">
              <a:rPr lang="pt-BR" smtClean="0"/>
              <a:pPr/>
              <a:t>24/11/2015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61AA-BD91-4ABA-90F2-FB2FBED6950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3E67-3874-4A45-BEA3-058CC2750386}" type="datetimeFigureOut">
              <a:rPr lang="pt-BR" smtClean="0"/>
              <a:pPr/>
              <a:t>24/11/2015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61AA-BD91-4ABA-90F2-FB2FBED69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3E67-3874-4A45-BEA3-058CC2750386}" type="datetimeFigureOut">
              <a:rPr lang="pt-BR" smtClean="0"/>
              <a:pPr/>
              <a:t>24/11/2015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61AA-BD91-4ABA-90F2-FB2FBED6950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3E67-3874-4A45-BEA3-058CC2750386}" type="datetimeFigureOut">
              <a:rPr lang="pt-BR" smtClean="0"/>
              <a:pPr/>
              <a:t>24/11/2015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61AA-BD91-4ABA-90F2-FB2FBED6950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3E67-3874-4A45-BEA3-058CC2750386}" type="datetimeFigureOut">
              <a:rPr lang="pt-BR" smtClean="0"/>
              <a:pPr/>
              <a:t>24/11/2015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61AA-BD91-4ABA-90F2-FB2FBED69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3E67-3874-4A45-BEA3-058CC2750386}" type="datetimeFigureOut">
              <a:rPr lang="pt-BR" smtClean="0"/>
              <a:pPr/>
              <a:t>24/11/2015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61AA-BD91-4ABA-90F2-FB2FBED69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3E67-3874-4A45-BEA3-058CC2750386}" type="datetimeFigureOut">
              <a:rPr lang="pt-BR" smtClean="0"/>
              <a:pPr/>
              <a:t>24/11/2015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61AA-BD91-4ABA-90F2-FB2FBED69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3E67-3874-4A45-BEA3-058CC2750386}" type="datetimeFigureOut">
              <a:rPr lang="pt-BR" smtClean="0"/>
              <a:pPr/>
              <a:t>24/11/2015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61AA-BD91-4ABA-90F2-FB2FBED6950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393E67-3874-4A45-BEA3-058CC2750386}" type="datetimeFigureOut">
              <a:rPr lang="pt-BR" smtClean="0"/>
              <a:pPr/>
              <a:t>24/11/2015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5261AA-BD91-4ABA-90F2-FB2FBED69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projetos.omep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492824"/>
            <a:ext cx="6440760" cy="1365176"/>
          </a:xfrm>
        </p:spPr>
        <p:txBody>
          <a:bodyPr/>
          <a:lstStyle/>
          <a:p>
            <a:pPr algn="ctr"/>
            <a:r>
              <a:rPr lang="pt-BR" dirty="0" smtClean="0"/>
              <a:t>MARÇO 2015</a:t>
            </a:r>
          </a:p>
          <a:p>
            <a:pPr algn="ctr"/>
            <a:r>
              <a:rPr lang="pt-BR" dirty="0" smtClean="0"/>
              <a:t>CAMPO GRANDE - MS</a:t>
            </a:r>
          </a:p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4632" cy="338437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pt-BR" sz="3600" b="1" dirty="0" smtClean="0">
                <a:solidFill>
                  <a:srgbClr val="0070C0"/>
                </a:solidFill>
              </a:rPr>
              <a:t>Formação de Conselheiros de Direitos de Criança e Adolescentes e Formulação do Plano Decenal     dos Direitos Humanos de Crianças e Adolescentes do Estado de Mato Grosso do Sul.</a:t>
            </a:r>
            <a:endParaRPr lang="pt-BR" sz="36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623"/>
            <a:ext cx="5688632" cy="16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624"/>
            <a:ext cx="173183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COORD-MILENE\AppData\Roaming\Skype\live#3adoracapille\media_messaging\media_cache_v2\^19B6059E620B4FB7684F1CB84503C8B346C3899D42384489C9^pimgpsh_fullsize_dist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1719942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9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7848872" cy="3489568"/>
          </a:xfrm>
        </p:spPr>
        <p:txBody>
          <a:bodyPr>
            <a:noAutofit/>
          </a:bodyPr>
          <a:lstStyle/>
          <a:p>
            <a:pPr marL="90488" lvl="1" indent="-44450" algn="just">
              <a:buNone/>
            </a:pPr>
            <a:r>
              <a:rPr lang="pt-BR" sz="3000" dirty="0" smtClean="0"/>
              <a:t>		A proposta tem por objetivo promover a formulação e implementação do Plano Decenal dos Direitos Humanos de Crianças e Adolescentes de Mato Grosso do Sul, em consonância com a Política Nacional dos Direitos Humanos de Crianças e Adolescentes, fortalecendo o Conselho Estadual dos Direitos de Crianças e Adolescentes e os 79 conselhos municipais.</a:t>
            </a:r>
          </a:p>
          <a:p>
            <a:pPr>
              <a:buNone/>
            </a:pPr>
            <a:endParaRPr lang="pt-BR" sz="3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678324"/>
            <a:ext cx="2267744" cy="217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568952" cy="5805264"/>
          </a:xfrm>
        </p:spPr>
        <p:txBody>
          <a:bodyPr>
            <a:norm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pt-BR" dirty="0" smtClean="0"/>
              <a:t> Diagnosticar as violações de direitos das crianças e dos adolescentes nos 79 municípios de Mato Grosso do Sul, considerando suas especificidades regionais e locais.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dirty="0" smtClean="0"/>
              <a:t> Identificar as políticas, os planos e as ações desenvolvidos para crianças e adolescentes nesses municípios.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dirty="0" smtClean="0"/>
              <a:t> Fortalecer o Conselho Estadual de Direitos da Criança e do Adolescente, bem como os municipais, para deliberações e controle das ações referentes à defesa e à garantia dos direitos humanos de crianças e adolescentes.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dirty="0" smtClean="0"/>
              <a:t> Fomentar e articular a participação da sociedade civil nas políticas estaduais e municipais de direitos da criança e do adolescente. 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dirty="0" smtClean="0"/>
              <a:t> Assegurar a participação da criança e do adolescente na elaboração do Plano Decenal dos Direitos Humanos de Crianças e Adolescentes de Mato Grosso do Sul.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7210803" cy="1008111"/>
          </a:xfrm>
        </p:spPr>
        <p:txBody>
          <a:bodyPr/>
          <a:lstStyle/>
          <a:p>
            <a:pPr>
              <a:buNone/>
            </a:pPr>
            <a:r>
              <a:rPr lang="pt-BR" sz="4000" dirty="0" smtClean="0">
                <a:solidFill>
                  <a:srgbClr val="0070C0"/>
                </a:solidFill>
              </a:rPr>
              <a:t>Objetivos</a:t>
            </a:r>
            <a:endParaRPr lang="pt-BR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663576"/>
              </p:ext>
            </p:extLst>
          </p:nvPr>
        </p:nvGraphicFramePr>
        <p:xfrm>
          <a:off x="395536" y="908721"/>
          <a:ext cx="7632848" cy="32846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72965"/>
                <a:gridCol w="4559883"/>
              </a:tblGrid>
              <a:tr h="2342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META</a:t>
                      </a:r>
                      <a:endParaRPr lang="pt-BR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75" marR="60875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 smtClean="0">
                          <a:solidFill>
                            <a:srgbClr val="FF0000"/>
                          </a:solidFill>
                          <a:effectLst/>
                        </a:rPr>
                        <a:t>AÇÕES</a:t>
                      </a:r>
                      <a:endParaRPr lang="pt-BR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75" marR="60875" marT="0" marB="0">
                    <a:solidFill>
                      <a:schemeClr val="accent4"/>
                    </a:solidFill>
                  </a:tcPr>
                </a:tc>
              </a:tr>
              <a:tr h="29341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I – Elaboração de Plano de Trabalho e de Monitoramento e Avaliação.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75" marR="60875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effectLst/>
                        </a:rPr>
                        <a:t>- Instituir Comissão intersetorial e interinstitucional (CEDCA, Secretarias Estaduais,  Escola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de Conselho, Promotorias e Organizações Não Governamentais).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875" marR="60875" marT="0" marB="0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70620"/>
            <a:ext cx="2195736" cy="258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8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42140430"/>
              </p:ext>
            </p:extLst>
          </p:nvPr>
        </p:nvGraphicFramePr>
        <p:xfrm>
          <a:off x="683568" y="548680"/>
          <a:ext cx="7992887" cy="44882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86552"/>
                <a:gridCol w="5006335"/>
              </a:tblGrid>
              <a:tr h="291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META</a:t>
                      </a:r>
                      <a:endParaRPr lang="pt-BR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solidFill>
                            <a:srgbClr val="FF0000"/>
                          </a:solidFill>
                          <a:effectLst/>
                        </a:rPr>
                        <a:t>PRODUTO</a:t>
                      </a:r>
                      <a:endParaRPr lang="pt-BR" sz="2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</a:tr>
              <a:tr h="41727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II – Capacitação dos conselheiros e atores envolvidos.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Seminário 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lançamento do Plano Decenal e oficina para instrumentalizar a coleta de dados locais;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- curso a distância para capacitação dos conselheiros e atores 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</a:rPr>
                        <a:t>envolvidos (Direitos Humanos, SGD e Políticas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Públicas)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- Realização 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</a:rPr>
                        <a:t>de 09 encontros regionais no estado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6906"/>
            <a:ext cx="91440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4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88101022"/>
              </p:ext>
            </p:extLst>
          </p:nvPr>
        </p:nvGraphicFramePr>
        <p:xfrm>
          <a:off x="539552" y="764704"/>
          <a:ext cx="8136904" cy="41044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63555"/>
                <a:gridCol w="4073349"/>
              </a:tblGrid>
              <a:tr h="4413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META</a:t>
                      </a:r>
                      <a:endParaRPr lang="pt-BR" sz="2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solidFill>
                            <a:srgbClr val="FF0000"/>
                          </a:solidFill>
                          <a:effectLst/>
                        </a:rPr>
                        <a:t>PRODUTO</a:t>
                      </a:r>
                      <a:endParaRPr lang="pt-BR" sz="28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</a:tr>
              <a:tr h="36631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III – Elaboração de diagnóstico da situação dos direitos humanos de crianças e adolescentes no MS.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effectLst/>
                        </a:rPr>
                        <a:t>- Levantamento de dados </a:t>
                      </a:r>
                      <a:r>
                        <a:rPr lang="pt-BR" sz="2000" dirty="0" err="1">
                          <a:solidFill>
                            <a:schemeClr val="tx1"/>
                          </a:solidFill>
                          <a:effectLst/>
                        </a:rPr>
                        <a:t>qualiquantiativos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effectLst/>
                        </a:rPr>
                        <a:t>da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promoção,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effectLst/>
                        </a:rPr>
                        <a:t>proteção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, defesa e garantia de direitos das crianças e adolescentes no estado de Mato Grosso do Sul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 Escuta das crianças.</a:t>
                      </a:r>
                      <a:endParaRPr lang="pt-BR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2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61385142"/>
              </p:ext>
            </p:extLst>
          </p:nvPr>
        </p:nvGraphicFramePr>
        <p:xfrm>
          <a:off x="467544" y="476673"/>
          <a:ext cx="8424936" cy="36040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64664"/>
                <a:gridCol w="5160272"/>
              </a:tblGrid>
              <a:tr h="2397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META</a:t>
                      </a:r>
                      <a:endParaRPr lang="pt-BR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solidFill>
                            <a:srgbClr val="FF0000"/>
                          </a:solidFill>
                          <a:effectLst/>
                        </a:rPr>
                        <a:t>PRODUTO</a:t>
                      </a:r>
                      <a:endParaRPr lang="pt-BR" sz="2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</a:tr>
              <a:tr h="32886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IV – Elaboração e </a:t>
                      </a:r>
                      <a:r>
                        <a:rPr lang="pt-BR" sz="1800" dirty="0" err="1">
                          <a:solidFill>
                            <a:schemeClr val="tx1"/>
                          </a:solidFill>
                          <a:effectLst/>
                        </a:rPr>
                        <a:t>publicização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 do Plano Decenal dos Direitos Humanos de Crianças e Adolescentes do Estado de Mato Grosso do Sul.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Audiência Pública para o apresentação do Plano Estadual Decenal; 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- Distribuição do Plano para Conselhos Estaduais de Direitos e dos municípios de MS e atores envolvidos para – disponibilização para acesso público na web.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160"/>
            <a:ext cx="8640959" cy="194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39552" y="2636912"/>
            <a:ext cx="7056784" cy="3240360"/>
          </a:xfrm>
        </p:spPr>
        <p:txBody>
          <a:bodyPr>
            <a:normAutofit fontScale="92500" lnSpcReduction="10000"/>
          </a:bodyPr>
          <a:lstStyle/>
          <a:p>
            <a:pPr marL="0" indent="46038" algn="just">
              <a:buNone/>
            </a:pPr>
            <a:r>
              <a:rPr lang="pt-BR" sz="2800" b="1" dirty="0" smtClean="0"/>
              <a:t>Instituto de Formação da Organização Mundial de Educação (Ifomep)</a:t>
            </a:r>
          </a:p>
          <a:p>
            <a:pPr algn="just">
              <a:buNone/>
            </a:pPr>
            <a:r>
              <a:rPr lang="pt-BR" sz="2800" b="1" dirty="0"/>
              <a:t>Telefone: 3047-9797 Ramal </a:t>
            </a:r>
            <a:r>
              <a:rPr lang="pt-BR" sz="2800" b="1" dirty="0" smtClean="0"/>
              <a:t>7</a:t>
            </a:r>
          </a:p>
          <a:p>
            <a:pPr algn="just">
              <a:buNone/>
            </a:pPr>
            <a:r>
              <a:rPr lang="pt-BR" sz="2800" b="1" dirty="0" smtClean="0"/>
              <a:t>E-mail: </a:t>
            </a:r>
            <a:r>
              <a:rPr lang="pt-BR" sz="2800" dirty="0" smtClean="0">
                <a:hlinkClick r:id="rId2"/>
              </a:rPr>
              <a:t>projetos.omep@gmail.com</a:t>
            </a:r>
            <a:endParaRPr lang="pt-BR" sz="2800" dirty="0" smtClean="0"/>
          </a:p>
          <a:p>
            <a:pPr marL="90488" indent="-44450" algn="just">
              <a:buNone/>
            </a:pPr>
            <a:r>
              <a:rPr lang="pt-BR" sz="2800" b="1" dirty="0" smtClean="0"/>
              <a:t>Endereço: </a:t>
            </a:r>
            <a:r>
              <a:rPr lang="pt-BR" sz="2800" dirty="0" smtClean="0"/>
              <a:t>Rua Estevão Capriata, nº 206.</a:t>
            </a:r>
          </a:p>
          <a:p>
            <a:pPr marL="90488" indent="-44450" algn="just">
              <a:buNone/>
            </a:pPr>
            <a:r>
              <a:rPr lang="pt-BR" sz="2800" dirty="0" smtClean="0"/>
              <a:t>Vila Progresso. </a:t>
            </a:r>
          </a:p>
          <a:p>
            <a:pPr marL="90488" indent="-44450" algn="just">
              <a:buNone/>
            </a:pPr>
            <a:r>
              <a:rPr lang="pt-BR" sz="2800" dirty="0" smtClean="0"/>
              <a:t>Campo Grande - MS.</a:t>
            </a:r>
            <a:endParaRPr lang="pt-BR" sz="2800" dirty="0"/>
          </a:p>
        </p:txBody>
      </p:sp>
      <p:pic>
        <p:nvPicPr>
          <p:cNvPr id="2050" name="Picture 2" descr="http://www.racecon.com.br/site2012/wp-content/uploads/2012/04/conta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7810500" cy="2400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158</TotalTime>
  <Words>411</Words>
  <Application>Microsoft Office PowerPoint</Application>
  <PresentationFormat>Apresentação na tela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Integração</vt:lpstr>
      <vt:lpstr>Formação de Conselheiros de Direitos de Criança e Adolescentes e Formulação do Plano Decenal     dos Direitos Humanos de Crianças e Adolescentes do Estado de Mato Grosso do Sul.</vt:lpstr>
      <vt:lpstr>Apresentação do PowerPoint</vt:lpstr>
      <vt:lpstr>Objetivos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DECENAL DOS DIREITOS DE CRIANÇAS E ADOLESCENTES DO ESTADO DE MATO GROSSO DO SUL</dc:title>
  <dc:creator>ASS-SOCIAL-LEANDRO</dc:creator>
  <cp:lastModifiedBy>COORD-MILENE</cp:lastModifiedBy>
  <cp:revision>35</cp:revision>
  <dcterms:created xsi:type="dcterms:W3CDTF">2015-03-24T17:45:00Z</dcterms:created>
  <dcterms:modified xsi:type="dcterms:W3CDTF">2015-11-24T12:19:10Z</dcterms:modified>
</cp:coreProperties>
</file>